
<file path=[Content_Types].xml><?xml version="1.0" encoding="utf-8"?>
<Types xmlns="http://schemas.openxmlformats.org/package/2006/content-types">
  <Default Extension="fntdata" ContentType="application/x-fontdata"/>
  <Default Extension="jpg" ContentType="image/pn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ink/ink1.xml" ContentType="application/inkml+xml"/>
  <Override PartName="/ppt/ink/ink2.xml" ContentType="application/inkml+xml"/>
  <Override PartName="/ppt/notesSlides/notesSlide7.xml" ContentType="application/vnd.openxmlformats-officedocument.presentationml.notesSlide+xml"/>
  <Override PartName="/ppt/ink/ink3.xml" ContentType="application/inkml+xml"/>
  <Override PartName="/ppt/ink/ink4.xml" ContentType="application/inkml+xml"/>
  <Override PartName="/ppt/ink/ink5.xml" ContentType="application/inkml+xml"/>
  <Override PartName="/ppt/ink/ink6.xml" ContentType="application/inkml+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ink/ink7.xml" ContentType="application/inkml+xml"/>
  <Override PartName="/ppt/ink/ink8.xml" ContentType="application/inkml+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media/image65.jpg" ContentType="image/jpeg"/>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Lst>
  <p:notesMasterIdLst>
    <p:notesMasterId r:id="rId50"/>
  </p:notesMasterIdLst>
  <p:sldIdLst>
    <p:sldId id="256" r:id="rId2"/>
    <p:sldId id="267" r:id="rId3"/>
    <p:sldId id="258" r:id="rId4"/>
    <p:sldId id="282" r:id="rId5"/>
    <p:sldId id="280" r:id="rId6"/>
    <p:sldId id="293" r:id="rId7"/>
    <p:sldId id="296" r:id="rId8"/>
    <p:sldId id="284" r:id="rId9"/>
    <p:sldId id="300" r:id="rId10"/>
    <p:sldId id="301" r:id="rId11"/>
    <p:sldId id="302" r:id="rId12"/>
    <p:sldId id="304" r:id="rId13"/>
    <p:sldId id="303" r:id="rId14"/>
    <p:sldId id="305" r:id="rId15"/>
    <p:sldId id="306" r:id="rId16"/>
    <p:sldId id="308" r:id="rId17"/>
    <p:sldId id="309" r:id="rId18"/>
    <p:sldId id="310" r:id="rId19"/>
    <p:sldId id="313" r:id="rId20"/>
    <p:sldId id="326" r:id="rId21"/>
    <p:sldId id="322" r:id="rId22"/>
    <p:sldId id="327" r:id="rId23"/>
    <p:sldId id="312" r:id="rId24"/>
    <p:sldId id="328" r:id="rId25"/>
    <p:sldId id="314" r:id="rId26"/>
    <p:sldId id="329" r:id="rId27"/>
    <p:sldId id="324" r:id="rId28"/>
    <p:sldId id="315" r:id="rId29"/>
    <p:sldId id="330" r:id="rId30"/>
    <p:sldId id="323" r:id="rId31"/>
    <p:sldId id="331" r:id="rId32"/>
    <p:sldId id="318" r:id="rId33"/>
    <p:sldId id="291" r:id="rId34"/>
    <p:sldId id="292" r:id="rId35"/>
    <p:sldId id="334" r:id="rId36"/>
    <p:sldId id="337" r:id="rId37"/>
    <p:sldId id="336" r:id="rId38"/>
    <p:sldId id="335" r:id="rId39"/>
    <p:sldId id="316" r:id="rId40"/>
    <p:sldId id="338" r:id="rId41"/>
    <p:sldId id="317" r:id="rId42"/>
    <p:sldId id="340" r:id="rId43"/>
    <p:sldId id="319" r:id="rId44"/>
    <p:sldId id="320" r:id="rId45"/>
    <p:sldId id="321" r:id="rId46"/>
    <p:sldId id="325" r:id="rId47"/>
    <p:sldId id="307" r:id="rId48"/>
    <p:sldId id="341" r:id="rId49"/>
  </p:sldIdLst>
  <p:sldSz cx="12192000" cy="6858000"/>
  <p:notesSz cx="6858000" cy="9144000"/>
  <p:embeddedFontLst>
    <p:embeddedFont>
      <p:font typeface="Abril Fatface" panose="02000503000000020003" pitchFamily="2" charset="0"/>
      <p:regular r:id="rId51"/>
    </p:embeddedFont>
    <p:embeddedFont>
      <p:font typeface="Aldrich" panose="020B0604020202020204" charset="0"/>
      <p:regular r:id="rId52"/>
    </p:embeddedFont>
    <p:embeddedFont>
      <p:font typeface="Barlow Condensed" panose="00000506000000000000" pitchFamily="2" charset="0"/>
      <p:regular r:id="rId53"/>
      <p:bold r:id="rId54"/>
      <p:italic r:id="rId55"/>
      <p:boldItalic r:id="rId56"/>
    </p:embeddedFont>
    <p:embeddedFont>
      <p:font typeface="Catamaran" panose="020B0604020202020204" charset="0"/>
      <p:regular r:id="rId57"/>
      <p:bold r:id="rId58"/>
    </p:embeddedFont>
    <p:embeddedFont>
      <p:font typeface="Griffy" panose="020B0604020202020204" charset="0"/>
      <p:regular r:id="rId59"/>
    </p:embeddedFont>
    <p:embeddedFont>
      <p:font typeface="Homemade Apple" panose="020B0604020202020204" charset="0"/>
      <p:regular r:id="rId60"/>
    </p:embeddedFont>
    <p:embeddedFont>
      <p:font typeface="Poppins" panose="00000500000000000000" pitchFamily="2" charset="0"/>
      <p:regular r:id="rId61"/>
      <p:bold r:id="rId62"/>
      <p:italic r:id="rId63"/>
      <p:boldItalic r:id="rId64"/>
    </p:embeddedFont>
    <p:embeddedFont>
      <p:font typeface="Segoe UI" panose="020B0502040204020203" pitchFamily="34" charset="0"/>
      <p:regular r:id="rId65"/>
      <p:bold r:id="rId66"/>
      <p:italic r:id="rId67"/>
      <p:boldItalic r:id="rId68"/>
    </p:embeddedFont>
    <p:embeddedFont>
      <p:font typeface="Segoe UI Semibold" panose="020B0702040204020203" pitchFamily="34" charset="0"/>
      <p:bold r:id="rId69"/>
      <p:boldItalic r:id="rId70"/>
    </p:embeddedFont>
    <p:embeddedFont>
      <p:font typeface="Ubuntu Condensed" panose="020B0506030602030204" pitchFamily="34" charset="0"/>
      <p:regular r:id="rId7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Intro" id="{EABF054C-04B8-4C29-9A6C-A122B4FF9C81}">
          <p14:sldIdLst>
            <p14:sldId id="256"/>
            <p14:sldId id="267"/>
            <p14:sldId id="258"/>
            <p14:sldId id="282"/>
            <p14:sldId id="280"/>
            <p14:sldId id="293"/>
            <p14:sldId id="296"/>
          </p14:sldIdLst>
        </p14:section>
        <p14:section name="Workload Identity Types" id="{8748D97D-07C8-409B-80EB-0BBB5F61874F}">
          <p14:sldIdLst>
            <p14:sldId id="284"/>
            <p14:sldId id="300"/>
            <p14:sldId id="301"/>
            <p14:sldId id="302"/>
            <p14:sldId id="304"/>
            <p14:sldId id="303"/>
            <p14:sldId id="305"/>
            <p14:sldId id="306"/>
          </p14:sldIdLst>
        </p14:section>
        <p14:section name="Security Pitfalls" id="{7E53538D-E9E6-40CB-9127-BC9AB53ACA76}">
          <p14:sldIdLst>
            <p14:sldId id="308"/>
            <p14:sldId id="309"/>
            <p14:sldId id="310"/>
            <p14:sldId id="313"/>
            <p14:sldId id="326"/>
            <p14:sldId id="322"/>
            <p14:sldId id="327"/>
            <p14:sldId id="312"/>
            <p14:sldId id="328"/>
            <p14:sldId id="314"/>
            <p14:sldId id="329"/>
            <p14:sldId id="324"/>
            <p14:sldId id="315"/>
            <p14:sldId id="330"/>
            <p14:sldId id="323"/>
            <p14:sldId id="331"/>
            <p14:sldId id="318"/>
            <p14:sldId id="291"/>
            <p14:sldId id="292"/>
            <p14:sldId id="334"/>
            <p14:sldId id="337"/>
            <p14:sldId id="336"/>
            <p14:sldId id="335"/>
            <p14:sldId id="316"/>
            <p14:sldId id="338"/>
            <p14:sldId id="317"/>
            <p14:sldId id="340"/>
            <p14:sldId id="319"/>
            <p14:sldId id="320"/>
            <p14:sldId id="321"/>
            <p14:sldId id="325"/>
          </p14:sldIdLst>
        </p14:section>
        <p14:section name="Wrap-Up" id="{640482DA-6DAF-4646-844F-87DD220CB440}">
          <p14:sldIdLst>
            <p14:sldId id="307"/>
            <p14:sldId id="341"/>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E1E1F"/>
    <a:srgbClr val="9CDCFE"/>
    <a:srgbClr val="F0F5F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129" autoAdjust="0"/>
    <p:restoredTop sz="84273" autoAdjust="0"/>
  </p:normalViewPr>
  <p:slideViewPr>
    <p:cSldViewPr snapToGrid="0">
      <p:cViewPr varScale="1">
        <p:scale>
          <a:sx n="81" d="100"/>
          <a:sy n="81" d="100"/>
        </p:scale>
        <p:origin x="348" y="2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13.fntdata"/><Relationship Id="rId68" Type="http://schemas.openxmlformats.org/officeDocument/2006/relationships/font" Target="fonts/font18.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3.fntdata"/><Relationship Id="rId58" Type="http://schemas.openxmlformats.org/officeDocument/2006/relationships/font" Target="fonts/font8.fntdata"/><Relationship Id="rId66" Type="http://schemas.openxmlformats.org/officeDocument/2006/relationships/font" Target="fonts/font16.fntdata"/><Relationship Id="rId74"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font" Target="fonts/font11.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6.fntdata"/><Relationship Id="rId64" Type="http://schemas.openxmlformats.org/officeDocument/2006/relationships/font" Target="fonts/font14.fntdata"/><Relationship Id="rId69" Type="http://schemas.openxmlformats.org/officeDocument/2006/relationships/font" Target="fonts/font19.fntdata"/><Relationship Id="rId8" Type="http://schemas.openxmlformats.org/officeDocument/2006/relationships/slide" Target="slides/slide7.xml"/><Relationship Id="rId51" Type="http://schemas.openxmlformats.org/officeDocument/2006/relationships/font" Target="fonts/font1.fntdata"/><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9.fntdata"/><Relationship Id="rId67" Type="http://schemas.openxmlformats.org/officeDocument/2006/relationships/font" Target="fonts/font17.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4.fntdata"/><Relationship Id="rId62" Type="http://schemas.openxmlformats.org/officeDocument/2006/relationships/font" Target="fonts/font12.fntdata"/><Relationship Id="rId70" Type="http://schemas.openxmlformats.org/officeDocument/2006/relationships/font" Target="fonts/font20.fntdata"/><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7.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2.fntdata"/><Relationship Id="rId60" Type="http://schemas.openxmlformats.org/officeDocument/2006/relationships/font" Target="fonts/font10.fntdata"/><Relationship Id="rId65" Type="http://schemas.openxmlformats.org/officeDocument/2006/relationships/font" Target="fonts/font15.fntdata"/><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notesMaster" Target="notesMasters/notesMaster1.xml"/><Relationship Id="rId55" Type="http://schemas.openxmlformats.org/officeDocument/2006/relationships/font" Target="fonts/font5.fntdata"/><Relationship Id="rId7" Type="http://schemas.openxmlformats.org/officeDocument/2006/relationships/slide" Target="slides/slide6.xml"/><Relationship Id="rId71" Type="http://schemas.openxmlformats.org/officeDocument/2006/relationships/font" Target="fonts/font21.fntdata"/></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1-09T21:22:30.553"/>
    </inkml:context>
    <inkml:brush xml:id="br0">
      <inkml:brushProperty name="width" value="0.5" units="cm"/>
      <inkml:brushProperty name="height" value="1" units="cm"/>
      <inkml:brushProperty name="color" value="#9CDCFE"/>
      <inkml:brushProperty name="tip" value="rectangle"/>
      <inkml:brushProperty name="rasterOp" value="maskPen"/>
      <inkml:brushProperty name="ignorePressure" value="1"/>
    </inkml:brush>
  </inkml:definitions>
  <inkml:trace contextRef="#ctx0" brushRef="#br0">0 0,'3005'18,"-1338"12,1668 14,-1285-9,-1580-24,2429 4,-1764-18,-512 3,-441-13,-43-1,343 11,-281 4,-164-1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1-09T21:22:32.549"/>
    </inkml:context>
    <inkml:brush xml:id="br0">
      <inkml:brushProperty name="width" value="0.5" units="cm"/>
      <inkml:brushProperty name="height" value="1" units="cm"/>
      <inkml:brushProperty name="color" value="#9CDCFE"/>
      <inkml:brushProperty name="tip" value="rectangle"/>
      <inkml:brushProperty name="rasterOp" value="maskPen"/>
      <inkml:brushProperty name="ignorePressure" value="1"/>
    </inkml:brush>
  </inkml:definitions>
  <inkml:trace contextRef="#ctx0" brushRef="#br0">1 173,'4455'0,"-2828"-43,-221 1,-736 37,584-9,-5-30,-441 20,505 24,-1286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09T14:56:03.920"/>
    </inkml:context>
    <inkml:brush xml:id="br0">
      <inkml:brushProperty name="width" value="0.5" units="cm"/>
      <inkml:brushProperty name="height" value="1" units="cm"/>
      <inkml:brushProperty name="color" value="#9CDCFE"/>
      <inkml:brushProperty name="tip" value="rectangle"/>
      <inkml:brushProperty name="rasterOp" value="maskPen"/>
      <inkml:brushProperty name="ignorePressure" value="1"/>
    </inkml:brush>
  </inkml:definitions>
  <inkml:trace contextRef="#ctx0" brushRef="#br0">1 2,'5364'0,"-3405"51,-266 0,-887-45,704 10,-6 38,-531-26,607-28,-1546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09T14:57:16.803"/>
    </inkml:context>
    <inkml:brush xml:id="br0">
      <inkml:brushProperty name="width" value="0.5" units="cm"/>
      <inkml:brushProperty name="height" value="1" units="cm"/>
      <inkml:brushProperty name="color" value="#9CDCFE"/>
      <inkml:brushProperty name="tip" value="rectangle"/>
      <inkml:brushProperty name="rasterOp" value="maskPen"/>
      <inkml:brushProperty name="ignorePressure" value="1"/>
    </inkml:brush>
  </inkml:definitions>
  <inkml:trace contextRef="#ctx0" brushRef="#br0">1 128,'3282'0,"-2084"-32,-163 1,-541 27,429-6,-3-22,-324 14,370 18,-946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12T12:08:20.774"/>
    </inkml:context>
    <inkml:brush xml:id="br0">
      <inkml:brushProperty name="width" value="0.5" units="cm"/>
      <inkml:brushProperty name="height" value="1" units="cm"/>
      <inkml:brushProperty name="color" value="#9CDCFE"/>
      <inkml:brushProperty name="tip" value="rectangle"/>
      <inkml:brushProperty name="rasterOp" value="maskPen"/>
      <inkml:brushProperty name="ignorePressure" value="1"/>
    </inkml:brush>
  </inkml:definitions>
  <inkml:trace contextRef="#ctx0" brushRef="#br0">1 2,'4834'0,"-3069"46,-239 0,-800-41,635 10,-6 33,-478-22,547-26,-1393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12T12:08:20.775"/>
    </inkml:context>
    <inkml:brush xml:id="br0">
      <inkml:brushProperty name="width" value="0.5" units="cm"/>
      <inkml:brushProperty name="height" value="1" units="cm"/>
      <inkml:brushProperty name="color" value="#9CDCFE"/>
      <inkml:brushProperty name="tip" value="rectangle"/>
      <inkml:brushProperty name="rasterOp" value="maskPen"/>
      <inkml:brushProperty name="ignorePressure" value="1"/>
    </inkml:brush>
  </inkml:definitions>
  <inkml:trace contextRef="#ctx0" brushRef="#br0">1 263,'6759'0,"-4291"-66,-337 2,-1113 56,883-13,-7-45,-666 29,761 37,-1947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1T19:34:23.825"/>
    </inkml:context>
    <inkml:brush xml:id="br0">
      <inkml:brushProperty name="width" value="0.2" units="cm"/>
      <inkml:brushProperty name="height" value="0.2" units="cm"/>
      <inkml:brushProperty name="color" value="#FFFFFF"/>
    </inkml:brush>
  </inkml:definitions>
  <inkml:trace contextRef="#ctx0" brushRef="#br0">103 163 24575,'1'-29'0,"-2"-30"0,1 52 0,-1 1 0,0-1 0,-1 1 0,1-1 0,-1 1 0,-5-10 0,7 14 0,0 1 0,-1 0 0,0 0 0,1 0 0,-1 0 0,0 0 0,1 0 0,-1 0 0,0 0 0,0 0 0,0 0 0,0 1 0,0-1 0,0 0 0,0 1 0,0-1 0,0 0 0,0 1 0,0-1 0,0 1 0,0 0 0,-1-1 0,1 1 0,0 0 0,0 0 0,0 0 0,-1 0 0,1 0 0,0 0 0,0 0 0,-1 0 0,1 0 0,0 0 0,0 1 0,0-1 0,-2 1 0,0 1 0,-1 0 0,0 0 0,1 0 0,-1 0 0,1 1 0,0-1 0,0 1 0,0 0 0,-3 4 0,4-5-170,0 0-1,0 1 0,1-1 1,-1 0-1,1 1 0,0 0 1,-2 3-1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1T19:37:34.958"/>
    </inkml:context>
    <inkml:brush xml:id="br0">
      <inkml:brushProperty name="width" value="0.2" units="cm"/>
      <inkml:brushProperty name="height" value="0.2" units="cm"/>
      <inkml:brushProperty name="color" value="#FFFFFF"/>
    </inkml:brush>
  </inkml:definitions>
  <inkml:trace contextRef="#ctx0" brushRef="#br0">103 163 24575,'1'-29'0,"-2"-30"0,1 52 0,-1 1 0,0-1 0,-1 1 0,1-1 0,-1 1 0,-5-10 0,7 14 0,0 1 0,-1 0 0,0 0 0,1 0 0,-1 0 0,0 0 0,1 0 0,-1 0 0,0 0 0,0 0 0,0 0 0,0 1 0,0-1 0,0 0 0,0 1 0,0-1 0,0 0 0,0 1 0,0-1 0,0 1 0,0 0 0,-1-1 0,1 1 0,0 0 0,0 0 0,0 0 0,-1 0 0,1 0 0,0 0 0,0 0 0,-1 0 0,1 0 0,0 0 0,0 1 0,0-1 0,-2 1 0,0 1 0,-1 0 0,0 0 0,1 0 0,-1 0 0,1 1 0,0-1 0,0 1 0,0 0 0,-3 4 0,4-5-170,0 0-1,0 1 0,1-1 1,-1 0-1,1 1 0,0 0 1,-2 3-1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6"/>
        <p:cNvGrpSpPr/>
        <p:nvPr/>
      </p:nvGrpSpPr>
      <p:grpSpPr>
        <a:xfrm>
          <a:off x="0" y="0"/>
          <a:ext cx="0" cy="0"/>
          <a:chOff x="0" y="0"/>
          <a:chExt cx="0" cy="0"/>
        </a:xfrm>
      </p:grpSpPr>
      <p:sp>
        <p:nvSpPr>
          <p:cNvPr id="2827" name="Google Shape;2827;ga073618e60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8" name="Google Shape;2828;ga073618e60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SE" dirty="0"/>
          </a:p>
        </p:txBody>
      </p:sp>
    </p:spTree>
    <p:extLst>
      <p:ext uri="{BB962C8B-B14F-4D97-AF65-F5344CB8AC3E}">
        <p14:creationId xmlns:p14="http://schemas.microsoft.com/office/powerpoint/2010/main" val="36477883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SE" dirty="0"/>
          </a:p>
        </p:txBody>
      </p:sp>
    </p:spTree>
    <p:extLst>
      <p:ext uri="{BB962C8B-B14F-4D97-AF65-F5344CB8AC3E}">
        <p14:creationId xmlns:p14="http://schemas.microsoft.com/office/powerpoint/2010/main" val="25297025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07950" indent="0">
              <a:lnSpc>
                <a:spcPct val="100000"/>
              </a:lnSpc>
              <a:spcBef>
                <a:spcPts val="600"/>
              </a:spcBef>
              <a:buFont typeface="+mj-lt"/>
              <a:buNone/>
            </a:pPr>
            <a:r>
              <a:rPr lang="en-US" dirty="0"/>
              <a:t>Using old tooling, like </a:t>
            </a:r>
            <a:r>
              <a:rPr lang="en-US" dirty="0" err="1"/>
              <a:t>AzureRm</a:t>
            </a:r>
            <a:r>
              <a:rPr lang="en-US" dirty="0"/>
              <a:t> instead of Az for PowerShell. Sometimes the difference is not obvious, especially when the functionality is the same</a:t>
            </a:r>
            <a:endParaRPr lang="en-SE" dirty="0"/>
          </a:p>
        </p:txBody>
      </p:sp>
    </p:spTree>
    <p:extLst>
      <p:ext uri="{BB962C8B-B14F-4D97-AF65-F5344CB8AC3E}">
        <p14:creationId xmlns:p14="http://schemas.microsoft.com/office/powerpoint/2010/main" val="11899859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E3653D-0204-B40D-4776-2AF8F0FB810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9B6994A-479A-F301-7B11-F1743B980461}"/>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C07128A3-8466-F3A7-4B3D-F54583C184F0}"/>
              </a:ext>
            </a:extLst>
          </p:cNvPr>
          <p:cNvSpPr>
            <a:spLocks noGrp="1"/>
          </p:cNvSpPr>
          <p:nvPr>
            <p:ph type="body" idx="1"/>
          </p:nvPr>
        </p:nvSpPr>
        <p:spPr/>
        <p:txBody>
          <a:bodyPr/>
          <a:lstStyle/>
          <a:p>
            <a:pPr marL="107950" indent="0">
              <a:lnSpc>
                <a:spcPct val="100000"/>
              </a:lnSpc>
              <a:spcBef>
                <a:spcPts val="600"/>
              </a:spcBef>
              <a:buFont typeface="+mj-lt"/>
              <a:buNone/>
            </a:pPr>
            <a:r>
              <a:rPr lang="en-US" dirty="0"/>
              <a:t>Securing the entire supply chain and pipeline (doesn’t matter if the identity can only be used from a pipeline if that pipeline isn’t locked down too, and no one can override branch policies </a:t>
            </a:r>
            <a:r>
              <a:rPr lang="en-US" dirty="0" err="1"/>
              <a:t>etc</a:t>
            </a:r>
            <a:r>
              <a:rPr lang="en-US" dirty="0"/>
              <a:t>)</a:t>
            </a:r>
          </a:p>
          <a:p>
            <a:pPr marL="107950" indent="0">
              <a:lnSpc>
                <a:spcPct val="100000"/>
              </a:lnSpc>
              <a:spcBef>
                <a:spcPts val="600"/>
              </a:spcBef>
              <a:buFont typeface="+mj-lt"/>
              <a:buNone/>
            </a:pPr>
            <a:endParaRPr lang="en-US" dirty="0"/>
          </a:p>
          <a:p>
            <a:pPr marL="107950" indent="0">
              <a:lnSpc>
                <a:spcPct val="100000"/>
              </a:lnSpc>
              <a:spcBef>
                <a:spcPts val="600"/>
              </a:spcBef>
              <a:buFont typeface="+mj-lt"/>
              <a:buNone/>
            </a:pPr>
            <a:r>
              <a:rPr lang="en-US" dirty="0"/>
              <a:t>Going a little bit outside the scope of Workload Identities only, you should really consider implementing PIM for sensitive operations in Azure DevOps as well. Activations sometimes require a logout and login and a coffee break’s worth of waiting, but not having that permanent access is great.</a:t>
            </a:r>
          </a:p>
        </p:txBody>
      </p:sp>
    </p:spTree>
    <p:extLst>
      <p:ext uri="{BB962C8B-B14F-4D97-AF65-F5344CB8AC3E}">
        <p14:creationId xmlns:p14="http://schemas.microsoft.com/office/powerpoint/2010/main" val="27306804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F996D1-704D-2A14-9D3F-B9C08D75ED6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AB2A9FB-8F5E-DA28-FAB8-D960E491F33A}"/>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6407C8C0-FFDE-213D-ACED-904B482ADB0A}"/>
              </a:ext>
            </a:extLst>
          </p:cNvPr>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But… If we really do need passwords and secrets, we need to store them properly.</a:t>
            </a:r>
          </a:p>
        </p:txBody>
      </p:sp>
    </p:spTree>
    <p:extLst>
      <p:ext uri="{BB962C8B-B14F-4D97-AF65-F5344CB8AC3E}">
        <p14:creationId xmlns:p14="http://schemas.microsoft.com/office/powerpoint/2010/main" val="11078110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Don’t email secrets if they’re supposed to be secret. Adapt the process to different use cases.</a:t>
            </a:r>
            <a:endParaRPr lang="en-SE" dirty="0"/>
          </a:p>
        </p:txBody>
      </p:sp>
    </p:spTree>
    <p:extLst>
      <p:ext uri="{BB962C8B-B14F-4D97-AF65-F5344CB8AC3E}">
        <p14:creationId xmlns:p14="http://schemas.microsoft.com/office/powerpoint/2010/main" val="12036128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3017D0-879C-E9E2-8DF3-8836D564256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7332523-5EC8-2ECA-08D6-8FF04F2464F7}"/>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1553F011-03C0-BAC6-F081-216BB9D134FA}"/>
              </a:ext>
            </a:extLst>
          </p:cNvPr>
          <p:cNvSpPr>
            <a:spLocks noGrp="1"/>
          </p:cNvSpPr>
          <p:nvPr>
            <p:ph type="body" idx="1"/>
          </p:nvPr>
        </p:nvSpPr>
        <p:spPr/>
        <p:txBody>
          <a:bodyPr/>
          <a:lstStyle/>
          <a:p>
            <a:pPr marL="107950" indent="0">
              <a:lnSpc>
                <a:spcPct val="100000"/>
              </a:lnSpc>
              <a:spcBef>
                <a:spcPts val="600"/>
              </a:spcBef>
              <a:buFont typeface="+mj-lt"/>
              <a:buNone/>
            </a:pPr>
            <a:r>
              <a:rPr lang="en-US" dirty="0"/>
              <a:t>Too long access token lifetime policies for applications (use proper refresh flows instead)</a:t>
            </a:r>
          </a:p>
          <a:p>
            <a:pPr marL="107950" indent="0">
              <a:lnSpc>
                <a:spcPct val="100000"/>
              </a:lnSpc>
              <a:spcBef>
                <a:spcPts val="600"/>
              </a:spcBef>
              <a:buFont typeface="+mj-lt"/>
              <a:buNone/>
            </a:pPr>
            <a:endParaRPr lang="en-US" dirty="0"/>
          </a:p>
          <a:p>
            <a:pPr marL="107950" indent="0">
              <a:lnSpc>
                <a:spcPct val="100000"/>
              </a:lnSpc>
              <a:spcBef>
                <a:spcPts val="600"/>
              </a:spcBef>
              <a:buFont typeface="+mj-lt"/>
              <a:buNone/>
            </a:pPr>
            <a:r>
              <a:rPr lang="en-US" dirty="0"/>
              <a:t>More and more things are implementing features like Continuous Access Evaluation so it’s better, but there are still bad ways to make things “easier” for ourselves.</a:t>
            </a:r>
          </a:p>
        </p:txBody>
      </p:sp>
    </p:spTree>
    <p:extLst>
      <p:ext uri="{BB962C8B-B14F-4D97-AF65-F5344CB8AC3E}">
        <p14:creationId xmlns:p14="http://schemas.microsoft.com/office/powerpoint/2010/main" val="5689429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158756-A0A9-47F5-5E00-316ABEB088C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5A5564E-D599-3D78-268C-ECCB08BD224B}"/>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EA8B3141-F520-261C-AE5D-E37EBD2359E6}"/>
              </a:ext>
            </a:extLst>
          </p:cNvPr>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Not ensuring traceability (if I have access to of credentials as the app, it shouldn’t be possible for me to use it without my name showing (malicious insider scenario for example)).</a:t>
            </a:r>
          </a:p>
        </p:txBody>
      </p:sp>
    </p:spTree>
    <p:extLst>
      <p:ext uri="{BB962C8B-B14F-4D97-AF65-F5344CB8AC3E}">
        <p14:creationId xmlns:p14="http://schemas.microsoft.com/office/powerpoint/2010/main" val="9383934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D7FF7E-B383-3952-3640-EEFC3E08554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688948B-A22F-6AF7-6319-8E78E08906B1}"/>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4CE5ED42-0C1A-1224-5559-85E172818504}"/>
              </a:ext>
            </a:extLst>
          </p:cNvPr>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Monitoring sign-ins and logs for anomalies. Audit and alerting for reading sensitive secrets if it’s not done by an identity that should.</a:t>
            </a:r>
          </a:p>
        </p:txBody>
      </p:sp>
    </p:spTree>
    <p:extLst>
      <p:ext uri="{BB962C8B-B14F-4D97-AF65-F5344CB8AC3E}">
        <p14:creationId xmlns:p14="http://schemas.microsoft.com/office/powerpoint/2010/main" val="35452563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EE2F76-11B5-AE2D-8E6C-87D74C457AE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815566-77D6-EEFB-CC3D-E4BF392FE3BD}"/>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24A46BE1-8EEE-D91C-ACE8-493E74F1662F}"/>
              </a:ext>
            </a:extLst>
          </p:cNvPr>
          <p:cNvSpPr>
            <a:spLocks noGrp="1"/>
          </p:cNvSpPr>
          <p:nvPr>
            <p:ph type="body" idx="1"/>
          </p:nvPr>
        </p:nvSpPr>
        <p:spPr/>
        <p:txBody>
          <a:bodyPr/>
          <a:lstStyle/>
          <a:p>
            <a:pPr marL="107950" indent="0">
              <a:lnSpc>
                <a:spcPct val="100000"/>
              </a:lnSpc>
              <a:spcBef>
                <a:spcPts val="600"/>
              </a:spcBef>
              <a:buFont typeface="+mj-lt"/>
              <a:buNone/>
            </a:pPr>
            <a:endParaRPr lang="en-US" dirty="0"/>
          </a:p>
        </p:txBody>
      </p:sp>
    </p:spTree>
    <p:extLst>
      <p:ext uri="{BB962C8B-B14F-4D97-AF65-F5344CB8AC3E}">
        <p14:creationId xmlns:p14="http://schemas.microsoft.com/office/powerpoint/2010/main" val="8734193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5"/>
        <p:cNvGrpSpPr/>
        <p:nvPr/>
      </p:nvGrpSpPr>
      <p:grpSpPr>
        <a:xfrm>
          <a:off x="0" y="0"/>
          <a:ext cx="0" cy="0"/>
          <a:chOff x="0" y="0"/>
          <a:chExt cx="0" cy="0"/>
        </a:xfrm>
      </p:grpSpPr>
      <p:sp>
        <p:nvSpPr>
          <p:cNvPr id="3036" name="Google Shape;3036;ga073618e60_0_1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7" name="Google Shape;3037;ga073618e60_0_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When talking about authentication, we always talk about these things. But not…</a:t>
            </a: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07950" indent="0">
              <a:lnSpc>
                <a:spcPct val="100000"/>
              </a:lnSpc>
              <a:spcBef>
                <a:spcPts val="600"/>
              </a:spcBef>
              <a:buFont typeface="+mj-lt"/>
              <a:buNone/>
            </a:pPr>
            <a:r>
              <a:rPr lang="en-US" dirty="0"/>
              <a:t>If the identity should only be used from on-prem, limit it, if it should only be used from west </a:t>
            </a:r>
            <a:r>
              <a:rPr lang="en-US" dirty="0" err="1"/>
              <a:t>europe</a:t>
            </a:r>
            <a:r>
              <a:rPr lang="en-US" dirty="0"/>
              <a:t> Microsoft-hosted agents in Azure DevOps, limit it </a:t>
            </a:r>
            <a:r>
              <a:rPr lang="en-US" dirty="0" err="1"/>
              <a:t>etc</a:t>
            </a:r>
            <a:endParaRPr lang="en-US" dirty="0"/>
          </a:p>
          <a:p>
            <a:pPr marL="107950" indent="0">
              <a:lnSpc>
                <a:spcPct val="100000"/>
              </a:lnSpc>
              <a:spcBef>
                <a:spcPts val="600"/>
              </a:spcBef>
              <a:buFont typeface="+mj-lt"/>
              <a:buNone/>
            </a:pPr>
            <a:endParaRPr lang="en-US" dirty="0"/>
          </a:p>
          <a:p>
            <a:pPr marL="107950" indent="0">
              <a:lnSpc>
                <a:spcPct val="100000"/>
              </a:lnSpc>
              <a:spcBef>
                <a:spcPts val="600"/>
              </a:spcBef>
              <a:buFont typeface="+mj-lt"/>
              <a:buNone/>
            </a:pPr>
            <a:r>
              <a:rPr lang="en-US" dirty="0"/>
              <a:t>There is a scenario with IP based conditional access which is tricky for applications when using Federated Credentials, for the first token handshake.</a:t>
            </a:r>
          </a:p>
        </p:txBody>
      </p:sp>
    </p:spTree>
    <p:extLst>
      <p:ext uri="{BB962C8B-B14F-4D97-AF65-F5344CB8AC3E}">
        <p14:creationId xmlns:p14="http://schemas.microsoft.com/office/powerpoint/2010/main" val="335748524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F88A45-FC12-2595-DDB0-50022D283B3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014CF5C-0A3E-BB14-A286-6D1273973E74}"/>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066E76AA-7E94-13BB-074F-17998B1EA751}"/>
              </a:ext>
            </a:extLst>
          </p:cNvPr>
          <p:cNvSpPr>
            <a:spLocks noGrp="1"/>
          </p:cNvSpPr>
          <p:nvPr>
            <p:ph type="body" idx="1"/>
          </p:nvPr>
        </p:nvSpPr>
        <p:spPr/>
        <p:txBody>
          <a:bodyPr/>
          <a:lstStyle/>
          <a:p>
            <a:pPr marL="107950" indent="0">
              <a:lnSpc>
                <a:spcPct val="100000"/>
              </a:lnSpc>
              <a:spcBef>
                <a:spcPts val="600"/>
              </a:spcBef>
              <a:buFont typeface="+mj-lt"/>
              <a:buNone/>
            </a:pPr>
            <a:r>
              <a:rPr lang="en-US" dirty="0"/>
              <a:t>User-Assigned Managed Identities (unintentional assigning &amp; Azure Policy works for them!)</a:t>
            </a:r>
          </a:p>
          <a:p>
            <a:pPr marL="107950" indent="0">
              <a:lnSpc>
                <a:spcPct val="100000"/>
              </a:lnSpc>
              <a:spcBef>
                <a:spcPts val="600"/>
              </a:spcBef>
              <a:buFont typeface="+mj-lt"/>
              <a:buNone/>
            </a:pPr>
            <a:endParaRPr lang="en-US" dirty="0"/>
          </a:p>
          <a:p>
            <a:pPr marL="107950" indent="0">
              <a:lnSpc>
                <a:spcPct val="100000"/>
              </a:lnSpc>
              <a:spcBef>
                <a:spcPts val="600"/>
              </a:spcBef>
              <a:buFont typeface="+mj-lt"/>
              <a:buNone/>
            </a:pPr>
            <a:r>
              <a:rPr lang="en-US" dirty="0"/>
              <a:t>Azures best practices for Azure Policy for UAMIs are a bit off</a:t>
            </a:r>
          </a:p>
          <a:p>
            <a:pPr marL="107950" indent="0">
              <a:lnSpc>
                <a:spcPct val="100000"/>
              </a:lnSpc>
              <a:spcBef>
                <a:spcPts val="600"/>
              </a:spcBef>
              <a:buFont typeface="+mj-lt"/>
              <a:buNone/>
            </a:pPr>
            <a:endParaRPr lang="en-US" dirty="0"/>
          </a:p>
        </p:txBody>
      </p:sp>
    </p:spTree>
    <p:extLst>
      <p:ext uri="{BB962C8B-B14F-4D97-AF65-F5344CB8AC3E}">
        <p14:creationId xmlns:p14="http://schemas.microsoft.com/office/powerpoint/2010/main" val="28716795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E1F547-6B2D-22FB-5C01-4DC2214FB08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12B1BA9-245D-6505-D806-733A21FD0612}"/>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45742CFC-97CF-77C1-64BA-40CCDC5FE413}"/>
              </a:ext>
            </a:extLst>
          </p:cNvPr>
          <p:cNvSpPr>
            <a:spLocks noGrp="1"/>
          </p:cNvSpPr>
          <p:nvPr>
            <p:ph type="body" idx="1"/>
          </p:nvPr>
        </p:nvSpPr>
        <p:spPr/>
        <p:txBody>
          <a:bodyPr/>
          <a:lstStyle/>
          <a:p>
            <a:pPr marL="107950" indent="0">
              <a:lnSpc>
                <a:spcPct val="100000"/>
              </a:lnSpc>
              <a:spcBef>
                <a:spcPts val="600"/>
              </a:spcBef>
              <a:buFont typeface="+mj-lt"/>
              <a:buNone/>
            </a:pPr>
            <a:r>
              <a:rPr lang="en-US" dirty="0"/>
              <a:t>There are few cases where it makes sense. In enormous organizations, Microsoft recommends it for certain policy scenarios, but those are edge cases.</a:t>
            </a:r>
          </a:p>
        </p:txBody>
      </p:sp>
    </p:spTree>
    <p:extLst>
      <p:ext uri="{BB962C8B-B14F-4D97-AF65-F5344CB8AC3E}">
        <p14:creationId xmlns:p14="http://schemas.microsoft.com/office/powerpoint/2010/main" val="418421850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CC0FC7-9044-4744-BCEC-171F3F10BC3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86D58AC-A289-8F06-EC91-B66BADBCACFE}"/>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2CE9EEA8-A8EA-527F-FA2A-84799954D07F}"/>
              </a:ext>
            </a:extLst>
          </p:cNvPr>
          <p:cNvSpPr>
            <a:spLocks noGrp="1"/>
          </p:cNvSpPr>
          <p:nvPr>
            <p:ph type="body" idx="1"/>
          </p:nvPr>
        </p:nvSpPr>
        <p:spPr/>
        <p:txBody>
          <a:bodyPr/>
          <a:lstStyle/>
          <a:p>
            <a:pPr marL="107950" indent="0">
              <a:lnSpc>
                <a:spcPct val="100000"/>
              </a:lnSpc>
              <a:spcBef>
                <a:spcPts val="600"/>
              </a:spcBef>
              <a:buFont typeface="+mj-lt"/>
              <a:buNone/>
            </a:pPr>
            <a:r>
              <a:rPr lang="en-US" dirty="0"/>
              <a:t>No clear life cycle process for all types (if we have clear </a:t>
            </a:r>
            <a:r>
              <a:rPr lang="en-US" dirty="0" err="1"/>
              <a:t>on&amp;offboarding</a:t>
            </a:r>
            <a:r>
              <a:rPr lang="en-US" dirty="0"/>
              <a:t> for users, why would we allow these potentially less secure identities to be without?)</a:t>
            </a:r>
          </a:p>
        </p:txBody>
      </p:sp>
    </p:spTree>
    <p:extLst>
      <p:ext uri="{BB962C8B-B14F-4D97-AF65-F5344CB8AC3E}">
        <p14:creationId xmlns:p14="http://schemas.microsoft.com/office/powerpoint/2010/main" val="345894028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0480D1-EF3C-21AC-8594-95FD5FF18BE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2DE82AD-D2B9-8A09-5EC8-0E1B5D75EE55}"/>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4F4C3100-91BE-F53A-B438-F4928D74A1EE}"/>
              </a:ext>
            </a:extLst>
          </p:cNvPr>
          <p:cNvSpPr>
            <a:spLocks noGrp="1"/>
          </p:cNvSpPr>
          <p:nvPr>
            <p:ph type="body" idx="1"/>
          </p:nvPr>
        </p:nvSpPr>
        <p:spPr/>
        <p:txBody>
          <a:bodyPr/>
          <a:lstStyle/>
          <a:p>
            <a:pPr marL="107950" indent="0">
              <a:lnSpc>
                <a:spcPct val="100000"/>
              </a:lnSpc>
              <a:spcBef>
                <a:spcPts val="600"/>
              </a:spcBef>
              <a:buFont typeface="+mj-lt"/>
              <a:buNone/>
            </a:pPr>
            <a:endParaRPr lang="en-US" dirty="0"/>
          </a:p>
        </p:txBody>
      </p:sp>
    </p:spTree>
    <p:extLst>
      <p:ext uri="{BB962C8B-B14F-4D97-AF65-F5344CB8AC3E}">
        <p14:creationId xmlns:p14="http://schemas.microsoft.com/office/powerpoint/2010/main" val="293697474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E842DB-A307-52B5-C3A5-5C9A4E7416F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DA1CDAC-C449-2713-6261-371D438697D6}"/>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90F2BD2A-51DF-277C-E78D-BAB49ECA0BD3}"/>
              </a:ext>
            </a:extLst>
          </p:cNvPr>
          <p:cNvSpPr>
            <a:spLocks noGrp="1"/>
          </p:cNvSpPr>
          <p:nvPr>
            <p:ph type="body" idx="1"/>
          </p:nvPr>
        </p:nvSpPr>
        <p:spPr/>
        <p:txBody>
          <a:bodyPr/>
          <a:lstStyle/>
          <a:p>
            <a:pPr marL="107950" indent="0">
              <a:lnSpc>
                <a:spcPct val="100000"/>
              </a:lnSpc>
              <a:spcBef>
                <a:spcPts val="600"/>
              </a:spcBef>
              <a:buFont typeface="+mj-lt"/>
              <a:buNone/>
            </a:pPr>
            <a:r>
              <a:rPr lang="en-US" dirty="0"/>
              <a:t>Whether it’s through </a:t>
            </a:r>
            <a:r>
              <a:rPr lang="en-US" dirty="0" err="1"/>
              <a:t>Entra</a:t>
            </a:r>
            <a:r>
              <a:rPr lang="en-US" dirty="0"/>
              <a:t> Workload ID Premium or custom, it’s important to know why your identities have the permissions they do, and to follow up on them to ensure that they still need the access.</a:t>
            </a:r>
          </a:p>
        </p:txBody>
      </p:sp>
    </p:spTree>
    <p:extLst>
      <p:ext uri="{BB962C8B-B14F-4D97-AF65-F5344CB8AC3E}">
        <p14:creationId xmlns:p14="http://schemas.microsoft.com/office/powerpoint/2010/main" val="218133739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Not restricting who has access to use the workload identities</a:t>
            </a:r>
          </a:p>
        </p:txBody>
      </p:sp>
    </p:spTree>
    <p:extLst>
      <p:ext uri="{BB962C8B-B14F-4D97-AF65-F5344CB8AC3E}">
        <p14:creationId xmlns:p14="http://schemas.microsoft.com/office/powerpoint/2010/main" val="4041180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9"/>
        <p:cNvGrpSpPr/>
        <p:nvPr/>
      </p:nvGrpSpPr>
      <p:grpSpPr>
        <a:xfrm>
          <a:off x="0" y="0"/>
          <a:ext cx="0" cy="0"/>
          <a:chOff x="0" y="0"/>
          <a:chExt cx="0" cy="0"/>
        </a:xfrm>
      </p:grpSpPr>
      <p:sp>
        <p:nvSpPr>
          <p:cNvPr id="2840" name="Google Shape;2840;ga073618e60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1" name="Google Shape;2841;ga073618e60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9">
          <a:extLst>
            <a:ext uri="{FF2B5EF4-FFF2-40B4-BE49-F238E27FC236}">
              <a16:creationId xmlns:a16="http://schemas.microsoft.com/office/drawing/2014/main" id="{B65B7BE0-7F95-03D2-45F7-3AB0094C18CB}"/>
            </a:ext>
          </a:extLst>
        </p:cNvPr>
        <p:cNvGrpSpPr/>
        <p:nvPr/>
      </p:nvGrpSpPr>
      <p:grpSpPr>
        <a:xfrm>
          <a:off x="0" y="0"/>
          <a:ext cx="0" cy="0"/>
          <a:chOff x="0" y="0"/>
          <a:chExt cx="0" cy="0"/>
        </a:xfrm>
      </p:grpSpPr>
      <p:sp>
        <p:nvSpPr>
          <p:cNvPr id="2840" name="Google Shape;2840;ga073618e60_0_26:notes">
            <a:extLst>
              <a:ext uri="{FF2B5EF4-FFF2-40B4-BE49-F238E27FC236}">
                <a16:creationId xmlns:a16="http://schemas.microsoft.com/office/drawing/2014/main" id="{29E51972-8B96-6675-07DF-738CCE688A6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1" name="Google Shape;2841;ga073618e60_0_26:notes">
            <a:extLst>
              <a:ext uri="{FF2B5EF4-FFF2-40B4-BE49-F238E27FC236}">
                <a16:creationId xmlns:a16="http://schemas.microsoft.com/office/drawing/2014/main" id="{0F77970A-F14E-58E6-C05A-D82C4453466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257010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2"/>
        <p:cNvGrpSpPr/>
        <p:nvPr/>
      </p:nvGrpSpPr>
      <p:grpSpPr>
        <a:xfrm>
          <a:off x="0" y="0"/>
          <a:ext cx="0" cy="0"/>
          <a:chOff x="0" y="0"/>
          <a:chExt cx="0" cy="0"/>
        </a:xfrm>
      </p:grpSpPr>
      <p:sp>
        <p:nvSpPr>
          <p:cNvPr id="2833" name="Google Shape;2833;ga073618e60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4" name="Google Shape;2834;ga073618e60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565150" indent="-457200">
              <a:buFont typeface="+mj-lt"/>
              <a:buAutoNum type="arabicPeriod"/>
            </a:pPr>
            <a:r>
              <a:rPr lang="en-US" dirty="0"/>
              <a:t>Workload Identity Types</a:t>
            </a:r>
          </a:p>
          <a:p>
            <a:pPr marL="565150" indent="-457200">
              <a:buFont typeface="+mj-lt"/>
              <a:buAutoNum type="arabicPeriod"/>
            </a:pPr>
            <a:r>
              <a:rPr lang="en-US" dirty="0"/>
              <a:t>Security pitfalls</a:t>
            </a:r>
          </a:p>
          <a:p>
            <a:pPr marL="565150" indent="-457200">
              <a:buFont typeface="+mj-lt"/>
              <a:buAutoNum type="arabicPeriod"/>
            </a:pPr>
            <a:r>
              <a:rPr lang="en-US" dirty="0"/>
              <a:t>Summary</a:t>
            </a:r>
          </a:p>
          <a:p>
            <a:pPr marL="565150" indent="-457200">
              <a:buFont typeface="+mj-lt"/>
              <a:buAutoNum type="arabicPeriod"/>
            </a:pPr>
            <a:r>
              <a:rPr lang="en-US" dirty="0"/>
              <a:t>Questions</a:t>
            </a:r>
          </a:p>
          <a:p>
            <a:endParaRPr lang="en-SE" dirty="0"/>
          </a:p>
          <a:p>
            <a:endParaRPr lang="en-SE" dirty="0"/>
          </a:p>
        </p:txBody>
      </p:sp>
    </p:spTree>
    <p:extLst>
      <p:ext uri="{BB962C8B-B14F-4D97-AF65-F5344CB8AC3E}">
        <p14:creationId xmlns:p14="http://schemas.microsoft.com/office/powerpoint/2010/main" val="38915929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Traditionally, they would be called service accounts.</a:t>
            </a:r>
            <a:endParaRPr lang="en-SE" dirty="0"/>
          </a:p>
        </p:txBody>
      </p:sp>
    </p:spTree>
    <p:extLst>
      <p:ext uri="{BB962C8B-B14F-4D97-AF65-F5344CB8AC3E}">
        <p14:creationId xmlns:p14="http://schemas.microsoft.com/office/powerpoint/2010/main" val="22063360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SE" dirty="0"/>
          </a:p>
        </p:txBody>
      </p:sp>
    </p:spTree>
    <p:extLst>
      <p:ext uri="{BB962C8B-B14F-4D97-AF65-F5344CB8AC3E}">
        <p14:creationId xmlns:p14="http://schemas.microsoft.com/office/powerpoint/2010/main" val="1615354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FDDBAF-4E03-FA82-3F69-8CD977A27D3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9CC9782-A9A8-19B5-D5F0-F397FBA8CD93}"/>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115FE232-375C-36F0-B086-43A27007880C}"/>
              </a:ext>
            </a:extLst>
          </p:cNvPr>
          <p:cNvSpPr>
            <a:spLocks noGrp="1"/>
          </p:cNvSpPr>
          <p:nvPr>
            <p:ph type="body" idx="1"/>
          </p:nvPr>
        </p:nvSpPr>
        <p:spPr/>
        <p:txBody>
          <a:bodyPr/>
          <a:lstStyle/>
          <a:p>
            <a:pPr marL="158750" indent="0">
              <a:buNone/>
            </a:pPr>
            <a:endParaRPr lang="en-SE" dirty="0"/>
          </a:p>
        </p:txBody>
      </p:sp>
    </p:spTree>
    <p:extLst>
      <p:ext uri="{BB962C8B-B14F-4D97-AF65-F5344CB8AC3E}">
        <p14:creationId xmlns:p14="http://schemas.microsoft.com/office/powerpoint/2010/main" val="7448105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hyperlink" Target="https://www.facebook.com/SlidesManiaSM/" TargetMode="External"/><Relationship Id="rId7" Type="http://schemas.openxmlformats.org/officeDocument/2006/relationships/hyperlink" Target="https://www.pinterest.com/slidesmania/" TargetMode="External"/><Relationship Id="rId2" Type="http://schemas.openxmlformats.org/officeDocument/2006/relationships/hyperlink" Target="https://slidesmania.com/questions-powerpoint-google-slides/can-i-use-these-templates/" TargetMode="External"/><Relationship Id="rId1" Type="http://schemas.openxmlformats.org/officeDocument/2006/relationships/slideMaster" Target="../slideMasters/slideMaster1.xml"/><Relationship Id="rId6" Type="http://schemas.openxmlformats.org/officeDocument/2006/relationships/image" Target="../media/image2.png"/><Relationship Id="rId11" Type="http://schemas.openxmlformats.org/officeDocument/2006/relationships/image" Target="../media/image5.png"/><Relationship Id="rId5" Type="http://schemas.openxmlformats.org/officeDocument/2006/relationships/hyperlink" Target="https://twitter.com/SlidesManiaSM/" TargetMode="External"/><Relationship Id="rId10" Type="http://schemas.openxmlformats.org/officeDocument/2006/relationships/image" Target="../media/image4.png"/><Relationship Id="rId4" Type="http://schemas.openxmlformats.org/officeDocument/2006/relationships/image" Target="../media/image1.png"/><Relationship Id="rId9" Type="http://schemas.openxmlformats.org/officeDocument/2006/relationships/hyperlink" Target="https://www.instagram.com/slidesmania/" TargetMode="Externa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001 Title">
  <p:cSld name="CUSTOM">
    <p:spTree>
      <p:nvGrpSpPr>
        <p:cNvPr id="1" name="Shape 10"/>
        <p:cNvGrpSpPr/>
        <p:nvPr/>
      </p:nvGrpSpPr>
      <p:grpSpPr>
        <a:xfrm>
          <a:off x="0" y="0"/>
          <a:ext cx="0" cy="0"/>
          <a:chOff x="0" y="0"/>
          <a:chExt cx="0" cy="0"/>
        </a:xfrm>
      </p:grpSpPr>
      <p:sp>
        <p:nvSpPr>
          <p:cNvPr id="242" name="Google Shape;242;p2"/>
          <p:cNvSpPr/>
          <p:nvPr/>
        </p:nvSpPr>
        <p:spPr>
          <a:xfrm flipH="1">
            <a:off x="7970527" y="5305068"/>
            <a:ext cx="1399800" cy="1346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89" name="Group 288">
            <a:extLst>
              <a:ext uri="{FF2B5EF4-FFF2-40B4-BE49-F238E27FC236}">
                <a16:creationId xmlns:a16="http://schemas.microsoft.com/office/drawing/2014/main" id="{41004561-A98D-43B8-BFBE-CC5EA0088FAD}"/>
              </a:ext>
            </a:extLst>
          </p:cNvPr>
          <p:cNvGrpSpPr/>
          <p:nvPr userDrawn="1"/>
        </p:nvGrpSpPr>
        <p:grpSpPr>
          <a:xfrm>
            <a:off x="7961224" y="5345502"/>
            <a:ext cx="1397080" cy="1162408"/>
            <a:chOff x="3210946" y="234733"/>
            <a:chExt cx="1560780" cy="1298611"/>
          </a:xfrm>
        </p:grpSpPr>
        <p:cxnSp>
          <p:nvCxnSpPr>
            <p:cNvPr id="290" name="Straight Connector 289">
              <a:extLst>
                <a:ext uri="{FF2B5EF4-FFF2-40B4-BE49-F238E27FC236}">
                  <a16:creationId xmlns:a16="http://schemas.microsoft.com/office/drawing/2014/main" id="{4D098F5B-58C1-4AE9-975D-0B6A2753867F}"/>
                </a:ext>
              </a:extLst>
            </p:cNvPr>
            <p:cNvCxnSpPr>
              <a:cxnSpLocks/>
            </p:cNvCxnSpPr>
            <p:nvPr/>
          </p:nvCxnSpPr>
          <p:spPr>
            <a:xfrm rot="5400000">
              <a:off x="3991336" y="752954"/>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1" name="Straight Connector 290">
              <a:extLst>
                <a:ext uri="{FF2B5EF4-FFF2-40B4-BE49-F238E27FC236}">
                  <a16:creationId xmlns:a16="http://schemas.microsoft.com/office/drawing/2014/main" id="{104F874D-ABEE-449A-88F1-F2BBD70E919F}"/>
                </a:ext>
              </a:extLst>
            </p:cNvPr>
            <p:cNvCxnSpPr>
              <a:cxnSpLocks/>
            </p:cNvCxnSpPr>
            <p:nvPr/>
          </p:nvCxnSpPr>
          <p:spPr>
            <a:xfrm rot="5400000">
              <a:off x="3991336" y="567439"/>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2" name="Straight Connector 291">
              <a:extLst>
                <a:ext uri="{FF2B5EF4-FFF2-40B4-BE49-F238E27FC236}">
                  <a16:creationId xmlns:a16="http://schemas.microsoft.com/office/drawing/2014/main" id="{09F360BE-6D83-4DF7-A369-88ED25725AA4}"/>
                </a:ext>
              </a:extLst>
            </p:cNvPr>
            <p:cNvCxnSpPr>
              <a:cxnSpLocks/>
            </p:cNvCxnSpPr>
            <p:nvPr/>
          </p:nvCxnSpPr>
          <p:spPr>
            <a:xfrm rot="5400000">
              <a:off x="3991336" y="381923"/>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3" name="Straight Connector 292">
              <a:extLst>
                <a:ext uri="{FF2B5EF4-FFF2-40B4-BE49-F238E27FC236}">
                  <a16:creationId xmlns:a16="http://schemas.microsoft.com/office/drawing/2014/main" id="{069890FF-BF5D-47E2-A43C-9A1ADE3FC388}"/>
                </a:ext>
              </a:extLst>
            </p:cNvPr>
            <p:cNvCxnSpPr>
              <a:cxnSpLocks/>
            </p:cNvCxnSpPr>
            <p:nvPr/>
          </p:nvCxnSpPr>
          <p:spPr>
            <a:xfrm rot="5400000">
              <a:off x="3991336" y="19640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4" name="Straight Connector 293">
              <a:extLst>
                <a:ext uri="{FF2B5EF4-FFF2-40B4-BE49-F238E27FC236}">
                  <a16:creationId xmlns:a16="http://schemas.microsoft.com/office/drawing/2014/main" id="{6EDA1555-0D04-451B-AC25-4CE7B5189E80}"/>
                </a:ext>
              </a:extLst>
            </p:cNvPr>
            <p:cNvCxnSpPr>
              <a:cxnSpLocks/>
            </p:cNvCxnSpPr>
            <p:nvPr/>
          </p:nvCxnSpPr>
          <p:spPr>
            <a:xfrm rot="5400000">
              <a:off x="3991336" y="1089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5" name="Straight Connector 294">
              <a:extLst>
                <a:ext uri="{FF2B5EF4-FFF2-40B4-BE49-F238E27FC236}">
                  <a16:creationId xmlns:a16="http://schemas.microsoft.com/office/drawing/2014/main" id="{4CF889AD-85D5-4C38-A646-5AFA05433DE3}"/>
                </a:ext>
              </a:extLst>
            </p:cNvPr>
            <p:cNvCxnSpPr>
              <a:cxnSpLocks/>
            </p:cNvCxnSpPr>
            <p:nvPr/>
          </p:nvCxnSpPr>
          <p:spPr>
            <a:xfrm rot="5400000">
              <a:off x="3991336" y="-174625"/>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6" name="Straight Connector 295">
              <a:extLst>
                <a:ext uri="{FF2B5EF4-FFF2-40B4-BE49-F238E27FC236}">
                  <a16:creationId xmlns:a16="http://schemas.microsoft.com/office/drawing/2014/main" id="{4EE3C5AA-881C-4873-8089-57C6A4B4B974}"/>
                </a:ext>
              </a:extLst>
            </p:cNvPr>
            <p:cNvCxnSpPr>
              <a:cxnSpLocks/>
            </p:cNvCxnSpPr>
            <p:nvPr/>
          </p:nvCxnSpPr>
          <p:spPr>
            <a:xfrm rot="5400000">
              <a:off x="3991336" y="-36014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7" name="Straight Connector 296">
              <a:extLst>
                <a:ext uri="{FF2B5EF4-FFF2-40B4-BE49-F238E27FC236}">
                  <a16:creationId xmlns:a16="http://schemas.microsoft.com/office/drawing/2014/main" id="{EBFD38A3-D844-4BCD-84E9-DDAAF62ECB21}"/>
                </a:ext>
              </a:extLst>
            </p:cNvPr>
            <p:cNvCxnSpPr>
              <a:cxnSpLocks/>
            </p:cNvCxnSpPr>
            <p:nvPr/>
          </p:nvCxnSpPr>
          <p:spPr>
            <a:xfrm rot="5400000">
              <a:off x="3991336" y="-54565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142" name="Google Shape;142;p2"/>
          <p:cNvSpPr/>
          <p:nvPr/>
        </p:nvSpPr>
        <p:spPr>
          <a:xfrm>
            <a:off x="2819209" y="194512"/>
            <a:ext cx="1399800" cy="1346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72" name="Group 271">
            <a:extLst>
              <a:ext uri="{FF2B5EF4-FFF2-40B4-BE49-F238E27FC236}">
                <a16:creationId xmlns:a16="http://schemas.microsoft.com/office/drawing/2014/main" id="{9F5D8860-E4D4-4E6E-B272-FA8E827CEC2E}"/>
              </a:ext>
            </a:extLst>
          </p:cNvPr>
          <p:cNvGrpSpPr/>
          <p:nvPr userDrawn="1"/>
        </p:nvGrpSpPr>
        <p:grpSpPr>
          <a:xfrm>
            <a:off x="2822756" y="198407"/>
            <a:ext cx="1397080" cy="1162409"/>
            <a:chOff x="3210946" y="234733"/>
            <a:chExt cx="1560780" cy="1298611"/>
          </a:xfrm>
        </p:grpSpPr>
        <p:cxnSp>
          <p:nvCxnSpPr>
            <p:cNvPr id="273" name="Straight Connector 272">
              <a:extLst>
                <a:ext uri="{FF2B5EF4-FFF2-40B4-BE49-F238E27FC236}">
                  <a16:creationId xmlns:a16="http://schemas.microsoft.com/office/drawing/2014/main" id="{38FC039D-4C40-4E42-A9D0-13E5A5A03978}"/>
                </a:ext>
              </a:extLst>
            </p:cNvPr>
            <p:cNvCxnSpPr>
              <a:cxnSpLocks/>
            </p:cNvCxnSpPr>
            <p:nvPr/>
          </p:nvCxnSpPr>
          <p:spPr>
            <a:xfrm rot="5400000">
              <a:off x="3991336" y="752954"/>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4" name="Straight Connector 273">
              <a:extLst>
                <a:ext uri="{FF2B5EF4-FFF2-40B4-BE49-F238E27FC236}">
                  <a16:creationId xmlns:a16="http://schemas.microsoft.com/office/drawing/2014/main" id="{3AC40006-CC30-41E8-97F1-D697BBFD95A0}"/>
                </a:ext>
              </a:extLst>
            </p:cNvPr>
            <p:cNvCxnSpPr>
              <a:cxnSpLocks/>
            </p:cNvCxnSpPr>
            <p:nvPr/>
          </p:nvCxnSpPr>
          <p:spPr>
            <a:xfrm rot="5400000">
              <a:off x="3991336" y="567439"/>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5" name="Straight Connector 274">
              <a:extLst>
                <a:ext uri="{FF2B5EF4-FFF2-40B4-BE49-F238E27FC236}">
                  <a16:creationId xmlns:a16="http://schemas.microsoft.com/office/drawing/2014/main" id="{D6105058-318E-48A5-AB36-5D843DDB50DA}"/>
                </a:ext>
              </a:extLst>
            </p:cNvPr>
            <p:cNvCxnSpPr>
              <a:cxnSpLocks/>
            </p:cNvCxnSpPr>
            <p:nvPr/>
          </p:nvCxnSpPr>
          <p:spPr>
            <a:xfrm rot="5400000">
              <a:off x="3991336" y="381923"/>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6" name="Straight Connector 275">
              <a:extLst>
                <a:ext uri="{FF2B5EF4-FFF2-40B4-BE49-F238E27FC236}">
                  <a16:creationId xmlns:a16="http://schemas.microsoft.com/office/drawing/2014/main" id="{7928DFDE-38F4-42C4-9B51-508392038F87}"/>
                </a:ext>
              </a:extLst>
            </p:cNvPr>
            <p:cNvCxnSpPr>
              <a:cxnSpLocks/>
            </p:cNvCxnSpPr>
            <p:nvPr/>
          </p:nvCxnSpPr>
          <p:spPr>
            <a:xfrm rot="5400000">
              <a:off x="3991336" y="19640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7" name="Straight Connector 276">
              <a:extLst>
                <a:ext uri="{FF2B5EF4-FFF2-40B4-BE49-F238E27FC236}">
                  <a16:creationId xmlns:a16="http://schemas.microsoft.com/office/drawing/2014/main" id="{D4C2C30F-3489-4B56-BD74-B156437BD932}"/>
                </a:ext>
              </a:extLst>
            </p:cNvPr>
            <p:cNvCxnSpPr>
              <a:cxnSpLocks/>
            </p:cNvCxnSpPr>
            <p:nvPr/>
          </p:nvCxnSpPr>
          <p:spPr>
            <a:xfrm rot="5400000">
              <a:off x="3991336" y="1089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8" name="Straight Connector 277">
              <a:extLst>
                <a:ext uri="{FF2B5EF4-FFF2-40B4-BE49-F238E27FC236}">
                  <a16:creationId xmlns:a16="http://schemas.microsoft.com/office/drawing/2014/main" id="{2A2FD579-8076-495E-9829-BA58342DEE8C}"/>
                </a:ext>
              </a:extLst>
            </p:cNvPr>
            <p:cNvCxnSpPr>
              <a:cxnSpLocks/>
            </p:cNvCxnSpPr>
            <p:nvPr/>
          </p:nvCxnSpPr>
          <p:spPr>
            <a:xfrm rot="5400000">
              <a:off x="3991336" y="-174625"/>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9" name="Straight Connector 278">
              <a:extLst>
                <a:ext uri="{FF2B5EF4-FFF2-40B4-BE49-F238E27FC236}">
                  <a16:creationId xmlns:a16="http://schemas.microsoft.com/office/drawing/2014/main" id="{2A1FA65A-2B9E-4F22-8354-425F8DFB2752}"/>
                </a:ext>
              </a:extLst>
            </p:cNvPr>
            <p:cNvCxnSpPr>
              <a:cxnSpLocks/>
            </p:cNvCxnSpPr>
            <p:nvPr/>
          </p:nvCxnSpPr>
          <p:spPr>
            <a:xfrm rot="5400000">
              <a:off x="3991336" y="-36014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80" name="Straight Connector 279">
              <a:extLst>
                <a:ext uri="{FF2B5EF4-FFF2-40B4-BE49-F238E27FC236}">
                  <a16:creationId xmlns:a16="http://schemas.microsoft.com/office/drawing/2014/main" id="{B0DD4E6A-3B3C-44E2-B828-C7AB4275163E}"/>
                </a:ext>
              </a:extLst>
            </p:cNvPr>
            <p:cNvCxnSpPr>
              <a:cxnSpLocks/>
            </p:cNvCxnSpPr>
            <p:nvPr/>
          </p:nvCxnSpPr>
          <p:spPr>
            <a:xfrm rot="5400000">
              <a:off x="3991336" y="-54565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11" name="Google Shape;11;p2"/>
          <p:cNvSpPr txBox="1">
            <a:spLocks noGrp="1"/>
          </p:cNvSpPr>
          <p:nvPr>
            <p:ph type="title"/>
          </p:nvPr>
        </p:nvSpPr>
        <p:spPr>
          <a:xfrm>
            <a:off x="2980950" y="2765175"/>
            <a:ext cx="7493100" cy="2272500"/>
          </a:xfrm>
          <a:prstGeom prst="rect">
            <a:avLst/>
          </a:prstGeom>
        </p:spPr>
        <p:txBody>
          <a:bodyPr spcFirstLastPara="1" wrap="square" lIns="121900" tIns="121900" rIns="121900" bIns="121900" anchor="ctr" anchorCtr="0">
            <a:noAutofit/>
          </a:bodyPr>
          <a:lstStyle>
            <a:lvl1pPr lvl="0" algn="r">
              <a:spcBef>
                <a:spcPts val="0"/>
              </a:spcBef>
              <a:spcAft>
                <a:spcPts val="0"/>
              </a:spcAft>
              <a:buSzPts val="7500"/>
              <a:buNone/>
              <a:defRPr sz="7500"/>
            </a:lvl1pPr>
            <a:lvl2pPr lvl="1" algn="r">
              <a:spcBef>
                <a:spcPts val="0"/>
              </a:spcBef>
              <a:spcAft>
                <a:spcPts val="0"/>
              </a:spcAft>
              <a:buClr>
                <a:schemeClr val="accent1"/>
              </a:buClr>
              <a:buSzPts val="7500"/>
              <a:buNone/>
              <a:defRPr sz="7500">
                <a:solidFill>
                  <a:schemeClr val="accent1"/>
                </a:solidFill>
              </a:defRPr>
            </a:lvl2pPr>
            <a:lvl3pPr lvl="2" algn="r">
              <a:spcBef>
                <a:spcPts val="0"/>
              </a:spcBef>
              <a:spcAft>
                <a:spcPts val="0"/>
              </a:spcAft>
              <a:buClr>
                <a:schemeClr val="accent1"/>
              </a:buClr>
              <a:buSzPts val="7500"/>
              <a:buNone/>
              <a:defRPr sz="7500">
                <a:solidFill>
                  <a:schemeClr val="accent1"/>
                </a:solidFill>
              </a:defRPr>
            </a:lvl3pPr>
            <a:lvl4pPr lvl="3" algn="r">
              <a:spcBef>
                <a:spcPts val="0"/>
              </a:spcBef>
              <a:spcAft>
                <a:spcPts val="0"/>
              </a:spcAft>
              <a:buClr>
                <a:schemeClr val="accent1"/>
              </a:buClr>
              <a:buSzPts val="7500"/>
              <a:buNone/>
              <a:defRPr sz="7500">
                <a:solidFill>
                  <a:schemeClr val="accent1"/>
                </a:solidFill>
              </a:defRPr>
            </a:lvl4pPr>
            <a:lvl5pPr lvl="4" algn="r">
              <a:spcBef>
                <a:spcPts val="0"/>
              </a:spcBef>
              <a:spcAft>
                <a:spcPts val="0"/>
              </a:spcAft>
              <a:buClr>
                <a:schemeClr val="accent1"/>
              </a:buClr>
              <a:buSzPts val="7500"/>
              <a:buNone/>
              <a:defRPr sz="7500">
                <a:solidFill>
                  <a:schemeClr val="accent1"/>
                </a:solidFill>
              </a:defRPr>
            </a:lvl5pPr>
            <a:lvl6pPr lvl="5" algn="r">
              <a:spcBef>
                <a:spcPts val="0"/>
              </a:spcBef>
              <a:spcAft>
                <a:spcPts val="0"/>
              </a:spcAft>
              <a:buClr>
                <a:schemeClr val="accent1"/>
              </a:buClr>
              <a:buSzPts val="7500"/>
              <a:buNone/>
              <a:defRPr sz="7500">
                <a:solidFill>
                  <a:schemeClr val="accent1"/>
                </a:solidFill>
              </a:defRPr>
            </a:lvl6pPr>
            <a:lvl7pPr lvl="6" algn="r">
              <a:spcBef>
                <a:spcPts val="0"/>
              </a:spcBef>
              <a:spcAft>
                <a:spcPts val="0"/>
              </a:spcAft>
              <a:buClr>
                <a:schemeClr val="accent1"/>
              </a:buClr>
              <a:buSzPts val="7500"/>
              <a:buNone/>
              <a:defRPr sz="7500">
                <a:solidFill>
                  <a:schemeClr val="accent1"/>
                </a:solidFill>
              </a:defRPr>
            </a:lvl7pPr>
            <a:lvl8pPr lvl="7" algn="r">
              <a:spcBef>
                <a:spcPts val="0"/>
              </a:spcBef>
              <a:spcAft>
                <a:spcPts val="0"/>
              </a:spcAft>
              <a:buClr>
                <a:schemeClr val="accent1"/>
              </a:buClr>
              <a:buSzPts val="7500"/>
              <a:buNone/>
              <a:defRPr sz="7500">
                <a:solidFill>
                  <a:schemeClr val="accent1"/>
                </a:solidFill>
              </a:defRPr>
            </a:lvl8pPr>
            <a:lvl9pPr lvl="8" algn="r">
              <a:spcBef>
                <a:spcPts val="0"/>
              </a:spcBef>
              <a:spcAft>
                <a:spcPts val="0"/>
              </a:spcAft>
              <a:buClr>
                <a:schemeClr val="accent1"/>
              </a:buClr>
              <a:buSzPts val="7500"/>
              <a:buNone/>
              <a:defRPr sz="7500">
                <a:solidFill>
                  <a:schemeClr val="accent1"/>
                </a:solidFill>
              </a:defRPr>
            </a:lvl9pPr>
          </a:lstStyle>
          <a:p>
            <a:endParaRPr dirty="0"/>
          </a:p>
        </p:txBody>
      </p:sp>
      <p:sp>
        <p:nvSpPr>
          <p:cNvPr id="12" name="Google Shape;12;p2"/>
          <p:cNvSpPr txBox="1">
            <a:spLocks noGrp="1"/>
          </p:cNvSpPr>
          <p:nvPr>
            <p:ph type="subTitle" idx="1"/>
          </p:nvPr>
        </p:nvSpPr>
        <p:spPr>
          <a:xfrm>
            <a:off x="404450" y="5877900"/>
            <a:ext cx="5138100" cy="574200"/>
          </a:xfrm>
          <a:prstGeom prst="rect">
            <a:avLst/>
          </a:prstGeom>
        </p:spPr>
        <p:txBody>
          <a:bodyPr spcFirstLastPara="1" wrap="square" lIns="121900" tIns="121900" rIns="121900" bIns="121900" anchor="ctr" anchorCtr="0">
            <a:noAutofit/>
          </a:bodyPr>
          <a:lstStyle>
            <a:lvl1pPr lvl="0">
              <a:lnSpc>
                <a:spcPct val="100000"/>
              </a:lnSpc>
              <a:spcBef>
                <a:spcPts val="0"/>
              </a:spcBef>
              <a:spcAft>
                <a:spcPts val="0"/>
              </a:spcAft>
              <a:buSzPts val="1900"/>
              <a:buNone/>
              <a:defRPr/>
            </a:lvl1pPr>
            <a:lvl2pPr lvl="1">
              <a:lnSpc>
                <a:spcPct val="100000"/>
              </a:lnSpc>
              <a:spcBef>
                <a:spcPts val="0"/>
              </a:spcBef>
              <a:spcAft>
                <a:spcPts val="0"/>
              </a:spcAft>
              <a:buSzPts val="1900"/>
              <a:buNone/>
              <a:defRPr/>
            </a:lvl2pPr>
            <a:lvl3pPr lvl="2">
              <a:lnSpc>
                <a:spcPct val="100000"/>
              </a:lnSpc>
              <a:spcBef>
                <a:spcPts val="0"/>
              </a:spcBef>
              <a:spcAft>
                <a:spcPts val="0"/>
              </a:spcAft>
              <a:buSzPts val="1900"/>
              <a:buNone/>
              <a:defRPr/>
            </a:lvl3pPr>
            <a:lvl4pPr lvl="3">
              <a:lnSpc>
                <a:spcPct val="100000"/>
              </a:lnSpc>
              <a:spcBef>
                <a:spcPts val="0"/>
              </a:spcBef>
              <a:spcAft>
                <a:spcPts val="0"/>
              </a:spcAft>
              <a:buSzPts val="1900"/>
              <a:buNone/>
              <a:defRPr/>
            </a:lvl4pPr>
            <a:lvl5pPr lvl="4">
              <a:lnSpc>
                <a:spcPct val="100000"/>
              </a:lnSpc>
              <a:spcBef>
                <a:spcPts val="0"/>
              </a:spcBef>
              <a:spcAft>
                <a:spcPts val="0"/>
              </a:spcAft>
              <a:buSzPts val="1900"/>
              <a:buNone/>
              <a:defRPr/>
            </a:lvl5pPr>
            <a:lvl6pPr lvl="5">
              <a:lnSpc>
                <a:spcPct val="100000"/>
              </a:lnSpc>
              <a:spcBef>
                <a:spcPts val="0"/>
              </a:spcBef>
              <a:spcAft>
                <a:spcPts val="0"/>
              </a:spcAft>
              <a:buSzPts val="1900"/>
              <a:buNone/>
              <a:defRPr/>
            </a:lvl6pPr>
            <a:lvl7pPr lvl="6">
              <a:lnSpc>
                <a:spcPct val="100000"/>
              </a:lnSpc>
              <a:spcBef>
                <a:spcPts val="0"/>
              </a:spcBef>
              <a:spcAft>
                <a:spcPts val="0"/>
              </a:spcAft>
              <a:buSzPts val="1900"/>
              <a:buNone/>
              <a:defRPr/>
            </a:lvl7pPr>
            <a:lvl8pPr lvl="7">
              <a:lnSpc>
                <a:spcPct val="100000"/>
              </a:lnSpc>
              <a:spcBef>
                <a:spcPts val="0"/>
              </a:spcBef>
              <a:spcAft>
                <a:spcPts val="0"/>
              </a:spcAft>
              <a:buSzPts val="1900"/>
              <a:buNone/>
              <a:defRPr/>
            </a:lvl8pPr>
            <a:lvl9pPr lvl="8">
              <a:lnSpc>
                <a:spcPct val="100000"/>
              </a:lnSpc>
              <a:spcBef>
                <a:spcPts val="0"/>
              </a:spcBef>
              <a:spcAft>
                <a:spcPts val="0"/>
              </a:spcAft>
              <a:buSzPts val="1900"/>
              <a:buNone/>
              <a:defRPr/>
            </a:lvl9pPr>
          </a:lstStyle>
          <a:p>
            <a:endParaRPr/>
          </a:p>
        </p:txBody>
      </p:sp>
      <p:grpSp>
        <p:nvGrpSpPr>
          <p:cNvPr id="13" name="Google Shape;13;p2"/>
          <p:cNvGrpSpPr/>
          <p:nvPr/>
        </p:nvGrpSpPr>
        <p:grpSpPr>
          <a:xfrm>
            <a:off x="4241572" y="1538291"/>
            <a:ext cx="1294532" cy="1294532"/>
            <a:chOff x="4761550" y="1708047"/>
            <a:chExt cx="1516200" cy="1516200"/>
          </a:xfrm>
        </p:grpSpPr>
        <p:sp>
          <p:nvSpPr>
            <p:cNvPr id="14" name="Google Shape;14;p2"/>
            <p:cNvSpPr/>
            <p:nvPr/>
          </p:nvSpPr>
          <p:spPr>
            <a:xfrm rot="2700000">
              <a:off x="4983592" y="1930089"/>
              <a:ext cx="1072115" cy="1072115"/>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 name="Google Shape;15;p2"/>
            <p:cNvSpPr/>
            <p:nvPr/>
          </p:nvSpPr>
          <p:spPr>
            <a:xfrm rot="2700000">
              <a:off x="5109598" y="2055962"/>
              <a:ext cx="820102" cy="820102"/>
            </a:xfrm>
            <a:prstGeom prst="rect">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6" name="Google Shape;16;p2"/>
          <p:cNvGrpSpPr/>
          <p:nvPr/>
        </p:nvGrpSpPr>
        <p:grpSpPr>
          <a:xfrm>
            <a:off x="3576178" y="887886"/>
            <a:ext cx="2629409" cy="2629409"/>
            <a:chOff x="6547473" y="2211197"/>
            <a:chExt cx="2916381" cy="2916381"/>
          </a:xfrm>
        </p:grpSpPr>
        <p:grpSp>
          <p:nvGrpSpPr>
            <p:cNvPr id="17" name="Google Shape;17;p2"/>
            <p:cNvGrpSpPr/>
            <p:nvPr/>
          </p:nvGrpSpPr>
          <p:grpSpPr>
            <a:xfrm rot="899960">
              <a:off x="7271820" y="2930231"/>
              <a:ext cx="1491855" cy="1453757"/>
              <a:chOff x="6081577" y="2538982"/>
              <a:chExt cx="1491900" cy="1453800"/>
            </a:xfrm>
          </p:grpSpPr>
          <p:cxnSp>
            <p:nvCxnSpPr>
              <p:cNvPr id="18" name="Google Shape;18;p2"/>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19" name="Google Shape;19;p2"/>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20" name="Google Shape;20;p2"/>
            <p:cNvGrpSpPr/>
            <p:nvPr/>
          </p:nvGrpSpPr>
          <p:grpSpPr>
            <a:xfrm>
              <a:off x="7271901" y="2930406"/>
              <a:ext cx="1491900" cy="1453800"/>
              <a:chOff x="6081577" y="2538982"/>
              <a:chExt cx="1491900" cy="1453800"/>
            </a:xfrm>
          </p:grpSpPr>
          <p:cxnSp>
            <p:nvCxnSpPr>
              <p:cNvPr id="21" name="Google Shape;21;p2"/>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22" name="Google Shape;22;p2"/>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23" name="Google Shape;23;p2"/>
            <p:cNvGrpSpPr/>
            <p:nvPr/>
          </p:nvGrpSpPr>
          <p:grpSpPr>
            <a:xfrm rot="1800044">
              <a:off x="7166144" y="2821397"/>
              <a:ext cx="1648764" cy="1669163"/>
              <a:chOff x="5978957" y="2443756"/>
              <a:chExt cx="1648800" cy="1669200"/>
            </a:xfrm>
          </p:grpSpPr>
          <p:cxnSp>
            <p:nvCxnSpPr>
              <p:cNvPr id="24" name="Google Shape;24;p2"/>
              <p:cNvCxnSpPr/>
              <p:nvPr/>
            </p:nvCxnSpPr>
            <p:spPr>
              <a:xfrm rot="8999899">
                <a:off x="6089394" y="2853709"/>
                <a:ext cx="1427927" cy="824442"/>
              </a:xfrm>
              <a:prstGeom prst="straightConnector1">
                <a:avLst/>
              </a:prstGeom>
              <a:noFill/>
              <a:ln w="9525" cap="flat" cmpd="sng">
                <a:solidFill>
                  <a:schemeClr val="accent3"/>
                </a:solidFill>
                <a:prstDash val="solid"/>
                <a:miter lim="800000"/>
                <a:headEnd type="none" w="sm" len="sm"/>
                <a:tailEnd type="none" w="sm" len="sm"/>
              </a:ln>
            </p:spPr>
          </p:cxnSp>
          <p:cxnSp>
            <p:nvCxnSpPr>
              <p:cNvPr id="25" name="Google Shape;25;p2"/>
              <p:cNvCxnSpPr/>
              <p:nvPr/>
            </p:nvCxnSpPr>
            <p:spPr>
              <a:xfrm rot="-1800175" flipH="1">
                <a:off x="6410202" y="2555593"/>
                <a:ext cx="834527" cy="1445527"/>
              </a:xfrm>
              <a:prstGeom prst="straightConnector1">
                <a:avLst/>
              </a:prstGeom>
              <a:noFill/>
              <a:ln w="9525" cap="flat" cmpd="sng">
                <a:solidFill>
                  <a:schemeClr val="accent3"/>
                </a:solidFill>
                <a:prstDash val="solid"/>
                <a:miter lim="800000"/>
                <a:headEnd type="none" w="sm" len="sm"/>
                <a:tailEnd type="none" w="sm" len="sm"/>
              </a:ln>
            </p:spPr>
          </p:cxnSp>
        </p:grpSp>
        <p:grpSp>
          <p:nvGrpSpPr>
            <p:cNvPr id="26" name="Google Shape;26;p2"/>
            <p:cNvGrpSpPr/>
            <p:nvPr/>
          </p:nvGrpSpPr>
          <p:grpSpPr>
            <a:xfrm rot="2700000">
              <a:off x="6974573" y="2638285"/>
              <a:ext cx="2062180" cy="2062205"/>
              <a:chOff x="5796364" y="2251931"/>
              <a:chExt cx="2062200" cy="2062225"/>
            </a:xfrm>
          </p:grpSpPr>
          <p:cxnSp>
            <p:nvCxnSpPr>
              <p:cNvPr id="27" name="Google Shape;27;p2"/>
              <p:cNvCxnSpPr/>
              <p:nvPr/>
            </p:nvCxnSpPr>
            <p:spPr>
              <a:xfrm rot="8100000">
                <a:off x="6103839" y="2548925"/>
                <a:ext cx="1434013" cy="1434013"/>
              </a:xfrm>
              <a:prstGeom prst="straightConnector1">
                <a:avLst/>
              </a:prstGeom>
              <a:noFill/>
              <a:ln w="9525" cap="flat" cmpd="sng">
                <a:solidFill>
                  <a:schemeClr val="accent3"/>
                </a:solidFill>
                <a:prstDash val="solid"/>
                <a:miter lim="800000"/>
                <a:headEnd type="none" w="sm" len="sm"/>
                <a:tailEnd type="none" w="sm" len="sm"/>
              </a:ln>
            </p:spPr>
          </p:cxnSp>
          <p:cxnSp>
            <p:nvCxnSpPr>
              <p:cNvPr id="28" name="Google Shape;28;p2"/>
              <p:cNvCxnSpPr/>
              <p:nvPr/>
            </p:nvCxnSpPr>
            <p:spPr>
              <a:xfrm rot="-2700000" flipH="1">
                <a:off x="6098366" y="2553958"/>
                <a:ext cx="1458196" cy="1458196"/>
              </a:xfrm>
              <a:prstGeom prst="straightConnector1">
                <a:avLst/>
              </a:prstGeom>
              <a:noFill/>
              <a:ln w="9525" cap="flat" cmpd="sng">
                <a:solidFill>
                  <a:schemeClr val="accent3"/>
                </a:solidFill>
                <a:prstDash val="solid"/>
                <a:miter lim="800000"/>
                <a:headEnd type="none" w="sm" len="sm"/>
                <a:tailEnd type="none" w="sm" len="sm"/>
              </a:ln>
            </p:spPr>
          </p:cxnSp>
        </p:grpSp>
        <p:grpSp>
          <p:nvGrpSpPr>
            <p:cNvPr id="29" name="Google Shape;29;p2"/>
            <p:cNvGrpSpPr/>
            <p:nvPr/>
          </p:nvGrpSpPr>
          <p:grpSpPr>
            <a:xfrm rot="3599956">
              <a:off x="7187348" y="2846628"/>
              <a:ext cx="1681463" cy="1619064"/>
              <a:chOff x="5990934" y="2447030"/>
              <a:chExt cx="1681500" cy="1619100"/>
            </a:xfrm>
          </p:grpSpPr>
          <p:cxnSp>
            <p:nvCxnSpPr>
              <p:cNvPr id="30" name="Google Shape;30;p2"/>
              <p:cNvCxnSpPr/>
              <p:nvPr/>
            </p:nvCxnSpPr>
            <p:spPr>
              <a:xfrm rot="7199757">
                <a:off x="6411332" y="2537791"/>
                <a:ext cx="840703" cy="1456281"/>
              </a:xfrm>
              <a:prstGeom prst="straightConnector1">
                <a:avLst/>
              </a:prstGeom>
              <a:noFill/>
              <a:ln w="9525" cap="flat" cmpd="sng">
                <a:solidFill>
                  <a:schemeClr val="accent3"/>
                </a:solidFill>
                <a:prstDash val="solid"/>
                <a:miter lim="800000"/>
                <a:headEnd type="none" w="sm" len="sm"/>
                <a:tailEnd type="none" w="sm" len="sm"/>
              </a:ln>
            </p:spPr>
          </p:cxnSp>
          <p:cxnSp>
            <p:nvCxnSpPr>
              <p:cNvPr id="31" name="Google Shape;31;p2"/>
              <p:cNvCxnSpPr/>
              <p:nvPr/>
            </p:nvCxnSpPr>
            <p:spPr>
              <a:xfrm rot="-3600073" flipH="1">
                <a:off x="6126340" y="2851820"/>
                <a:ext cx="1402251" cy="809520"/>
              </a:xfrm>
              <a:prstGeom prst="straightConnector1">
                <a:avLst/>
              </a:prstGeom>
              <a:noFill/>
              <a:ln w="9525" cap="flat" cmpd="sng">
                <a:solidFill>
                  <a:schemeClr val="accent3"/>
                </a:solidFill>
                <a:prstDash val="solid"/>
                <a:miter lim="800000"/>
                <a:headEnd type="none" w="sm" len="sm"/>
                <a:tailEnd type="none" w="sm" len="sm"/>
              </a:ln>
            </p:spPr>
          </p:cxnSp>
        </p:grpSp>
        <p:grpSp>
          <p:nvGrpSpPr>
            <p:cNvPr id="32" name="Google Shape;32;p2"/>
            <p:cNvGrpSpPr/>
            <p:nvPr/>
          </p:nvGrpSpPr>
          <p:grpSpPr>
            <a:xfrm rot="4500040">
              <a:off x="7271878" y="2930287"/>
              <a:ext cx="1491855" cy="1453757"/>
              <a:chOff x="6081577" y="2538982"/>
              <a:chExt cx="1491900" cy="1453800"/>
            </a:xfrm>
          </p:grpSpPr>
          <p:cxnSp>
            <p:nvCxnSpPr>
              <p:cNvPr id="33" name="Google Shape;33;p2"/>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34" name="Google Shape;34;p2"/>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sp>
        <p:nvSpPr>
          <p:cNvPr id="35" name="Google Shape;35;p2"/>
          <p:cNvSpPr/>
          <p:nvPr/>
        </p:nvSpPr>
        <p:spPr>
          <a:xfrm rot="5400000">
            <a:off x="5734474" y="363874"/>
            <a:ext cx="1012800" cy="10128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6" name="Google Shape;36;p2"/>
          <p:cNvSpPr/>
          <p:nvPr/>
        </p:nvSpPr>
        <p:spPr>
          <a:xfrm rot="5400000">
            <a:off x="5903199" y="532649"/>
            <a:ext cx="675300" cy="6753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7" name="Google Shape;37;p2"/>
          <p:cNvSpPr/>
          <p:nvPr/>
        </p:nvSpPr>
        <p:spPr>
          <a:xfrm rot="5400000" flipH="1">
            <a:off x="5734474" y="365171"/>
            <a:ext cx="1012800" cy="10128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8" name="Google Shape;38;p2"/>
          <p:cNvSpPr/>
          <p:nvPr/>
        </p:nvSpPr>
        <p:spPr>
          <a:xfrm>
            <a:off x="141653" y="4893343"/>
            <a:ext cx="1350000" cy="642300"/>
          </a:xfrm>
          <a:prstGeom prst="triangle">
            <a:avLst>
              <a:gd name="adj" fmla="val 500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9" name="Google Shape;39;p2"/>
          <p:cNvSpPr/>
          <p:nvPr/>
        </p:nvSpPr>
        <p:spPr>
          <a:xfrm rot="-5400000" flipH="1">
            <a:off x="145205" y="4187537"/>
            <a:ext cx="1350000" cy="13500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0" name="Google Shape;40;p2"/>
          <p:cNvSpPr/>
          <p:nvPr/>
        </p:nvSpPr>
        <p:spPr>
          <a:xfrm rot="-5400000" flipH="1">
            <a:off x="482755" y="4525088"/>
            <a:ext cx="675300" cy="6753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1" name="Google Shape;41;p2"/>
          <p:cNvSpPr/>
          <p:nvPr/>
        </p:nvSpPr>
        <p:spPr>
          <a:xfrm rot="-5400000" flipH="1">
            <a:off x="651530" y="4693863"/>
            <a:ext cx="337500" cy="3375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2" name="Google Shape;42;p2"/>
          <p:cNvSpPr/>
          <p:nvPr/>
        </p:nvSpPr>
        <p:spPr>
          <a:xfrm rot="-5400000" flipH="1">
            <a:off x="313980" y="4356313"/>
            <a:ext cx="1012800" cy="10128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43" name="Google Shape;43;p2"/>
          <p:cNvGrpSpPr/>
          <p:nvPr/>
        </p:nvGrpSpPr>
        <p:grpSpPr>
          <a:xfrm>
            <a:off x="1646424" y="2180813"/>
            <a:ext cx="1005581" cy="675118"/>
            <a:chOff x="10624861" y="3933984"/>
            <a:chExt cx="1115330" cy="748800"/>
          </a:xfrm>
        </p:grpSpPr>
        <p:cxnSp>
          <p:nvCxnSpPr>
            <p:cNvPr id="44" name="Google Shape;44;p2"/>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45" name="Google Shape;45;p2"/>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46" name="Google Shape;46;p2"/>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47" name="Google Shape;47;p2"/>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48" name="Google Shape;48;p2"/>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49" name="Google Shape;49;p2"/>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50" name="Google Shape;50;p2"/>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51" name="Google Shape;51;p2"/>
          <p:cNvSpPr/>
          <p:nvPr/>
        </p:nvSpPr>
        <p:spPr>
          <a:xfrm rot="-5400000" flipH="1">
            <a:off x="1504298" y="2844311"/>
            <a:ext cx="1319100" cy="1353900"/>
          </a:xfrm>
          <a:prstGeom prst="teardrop">
            <a:avLst>
              <a:gd name="adj" fmla="val 100000"/>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2" name="Google Shape;52;p2"/>
          <p:cNvSpPr/>
          <p:nvPr/>
        </p:nvSpPr>
        <p:spPr>
          <a:xfrm>
            <a:off x="130063" y="184180"/>
            <a:ext cx="675300" cy="675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3" name="Google Shape;53;p2"/>
          <p:cNvSpPr/>
          <p:nvPr/>
        </p:nvSpPr>
        <p:spPr>
          <a:xfrm>
            <a:off x="141220" y="184801"/>
            <a:ext cx="1327200" cy="1327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54" name="Google Shape;54;p2"/>
          <p:cNvGrpSpPr/>
          <p:nvPr/>
        </p:nvGrpSpPr>
        <p:grpSpPr>
          <a:xfrm>
            <a:off x="130280" y="850164"/>
            <a:ext cx="666771" cy="675118"/>
            <a:chOff x="8943245" y="2438859"/>
            <a:chExt cx="739541" cy="748800"/>
          </a:xfrm>
        </p:grpSpPr>
        <p:cxnSp>
          <p:nvCxnSpPr>
            <p:cNvPr id="55" name="Google Shape;55;p2"/>
            <p:cNvCxnSpPr/>
            <p:nvPr/>
          </p:nvCxnSpPr>
          <p:spPr>
            <a:xfrm>
              <a:off x="8943245"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56" name="Google Shape;56;p2"/>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57" name="Google Shape;57;p2"/>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58" name="Google Shape;58;p2"/>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59" name="Google Shape;59;p2"/>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60" name="Google Shape;60;p2"/>
          <p:cNvSpPr/>
          <p:nvPr/>
        </p:nvSpPr>
        <p:spPr>
          <a:xfrm>
            <a:off x="267671" y="352160"/>
            <a:ext cx="989400" cy="989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1" name="Google Shape;61;p2"/>
          <p:cNvSpPr/>
          <p:nvPr/>
        </p:nvSpPr>
        <p:spPr>
          <a:xfrm>
            <a:off x="444845" y="529335"/>
            <a:ext cx="634800" cy="6348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2" name="Google Shape;62;p2"/>
          <p:cNvSpPr/>
          <p:nvPr/>
        </p:nvSpPr>
        <p:spPr>
          <a:xfrm>
            <a:off x="606108" y="690598"/>
            <a:ext cx="312300" cy="3123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3" name="Google Shape;63;p2"/>
          <p:cNvSpPr/>
          <p:nvPr/>
        </p:nvSpPr>
        <p:spPr>
          <a:xfrm>
            <a:off x="1473692" y="184180"/>
            <a:ext cx="675300" cy="675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4" name="Google Shape;64;p2"/>
          <p:cNvSpPr/>
          <p:nvPr/>
        </p:nvSpPr>
        <p:spPr>
          <a:xfrm>
            <a:off x="1472246" y="859611"/>
            <a:ext cx="675300" cy="675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65" name="Google Shape;65;p2"/>
          <p:cNvGrpSpPr/>
          <p:nvPr/>
        </p:nvGrpSpPr>
        <p:grpSpPr>
          <a:xfrm>
            <a:off x="1649316" y="848718"/>
            <a:ext cx="333386" cy="675118"/>
            <a:chOff x="10628069" y="2437255"/>
            <a:chExt cx="369772" cy="748800"/>
          </a:xfrm>
        </p:grpSpPr>
        <p:cxnSp>
          <p:nvCxnSpPr>
            <p:cNvPr id="66" name="Google Shape;66;p2"/>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67" name="Google Shape;67;p2"/>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68" name="Google Shape;68;p2"/>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69" name="Google Shape;69;p2"/>
          <p:cNvSpPr/>
          <p:nvPr/>
        </p:nvSpPr>
        <p:spPr>
          <a:xfrm>
            <a:off x="1637331" y="350712"/>
            <a:ext cx="357600" cy="357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0" name="Google Shape;70;p2"/>
          <p:cNvSpPr/>
          <p:nvPr/>
        </p:nvSpPr>
        <p:spPr>
          <a:xfrm>
            <a:off x="1723387" y="436767"/>
            <a:ext cx="185100" cy="185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1" name="Google Shape;71;p2"/>
          <p:cNvSpPr/>
          <p:nvPr/>
        </p:nvSpPr>
        <p:spPr>
          <a:xfrm rot="5400000">
            <a:off x="2150804" y="861371"/>
            <a:ext cx="675300" cy="675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6" name="Google Shape;76;p2"/>
          <p:cNvSpPr/>
          <p:nvPr/>
        </p:nvSpPr>
        <p:spPr>
          <a:xfrm>
            <a:off x="2170302" y="206805"/>
            <a:ext cx="634800" cy="6348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7" name="Google Shape;77;p2"/>
          <p:cNvSpPr/>
          <p:nvPr/>
        </p:nvSpPr>
        <p:spPr>
          <a:xfrm>
            <a:off x="2304083" y="340588"/>
            <a:ext cx="357600" cy="3576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8" name="Google Shape;78;p2"/>
          <p:cNvSpPr/>
          <p:nvPr/>
        </p:nvSpPr>
        <p:spPr>
          <a:xfrm>
            <a:off x="2390139" y="426643"/>
            <a:ext cx="185100" cy="185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9" name="Google Shape;79;p2"/>
          <p:cNvSpPr/>
          <p:nvPr/>
        </p:nvSpPr>
        <p:spPr>
          <a:xfrm rot="-5400000">
            <a:off x="139773" y="1528128"/>
            <a:ext cx="1327200" cy="13272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0" name="Google Shape;80;p2"/>
          <p:cNvSpPr/>
          <p:nvPr/>
        </p:nvSpPr>
        <p:spPr>
          <a:xfrm rot="-5400000">
            <a:off x="302999" y="1691601"/>
            <a:ext cx="1000500" cy="1000500"/>
          </a:xfrm>
          <a:prstGeom prst="arc">
            <a:avLst>
              <a:gd name="adj1" fmla="val 16200000"/>
              <a:gd name="adj2" fmla="val 5467200"/>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1" name="Google Shape;81;p2"/>
          <p:cNvSpPr/>
          <p:nvPr/>
        </p:nvSpPr>
        <p:spPr>
          <a:xfrm rot="-5400000">
            <a:off x="455586" y="1844115"/>
            <a:ext cx="695400" cy="6954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2" name="Google Shape;82;p2"/>
          <p:cNvSpPr/>
          <p:nvPr/>
        </p:nvSpPr>
        <p:spPr>
          <a:xfrm rot="-5400000">
            <a:off x="636376" y="2018287"/>
            <a:ext cx="354900" cy="354900"/>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3" name="Google Shape;83;p2"/>
          <p:cNvSpPr/>
          <p:nvPr/>
        </p:nvSpPr>
        <p:spPr>
          <a:xfrm rot="-5400000" flipH="1">
            <a:off x="138327" y="1518310"/>
            <a:ext cx="1327200" cy="1327200"/>
          </a:xfrm>
          <a:prstGeom prst="arc">
            <a:avLst>
              <a:gd name="adj1" fmla="val 16200000"/>
              <a:gd name="adj2" fmla="val 3799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4" name="Google Shape;84;p2"/>
          <p:cNvSpPr/>
          <p:nvPr/>
        </p:nvSpPr>
        <p:spPr>
          <a:xfrm rot="5400000">
            <a:off x="145252" y="1518310"/>
            <a:ext cx="1327200" cy="1327200"/>
          </a:xfrm>
          <a:prstGeom prst="arc">
            <a:avLst>
              <a:gd name="adj1" fmla="val 16200000"/>
              <a:gd name="adj2" fmla="val 3799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5" name="Google Shape;85;p2"/>
          <p:cNvSpPr/>
          <p:nvPr/>
        </p:nvSpPr>
        <p:spPr>
          <a:xfrm rot="-5400000" flipH="1">
            <a:off x="462819" y="1825444"/>
            <a:ext cx="695400" cy="6954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6" name="Google Shape;86;p2"/>
          <p:cNvSpPr/>
          <p:nvPr/>
        </p:nvSpPr>
        <p:spPr>
          <a:xfrm rot="-5400000" flipH="1">
            <a:off x="634929" y="1990839"/>
            <a:ext cx="354900" cy="354900"/>
          </a:xfrm>
          <a:prstGeom prst="arc">
            <a:avLst>
              <a:gd name="adj1" fmla="val 16200000"/>
              <a:gd name="adj2" fmla="val 54672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87" name="Google Shape;87;p2"/>
          <p:cNvGrpSpPr/>
          <p:nvPr/>
        </p:nvGrpSpPr>
        <p:grpSpPr>
          <a:xfrm>
            <a:off x="1647870" y="1522721"/>
            <a:ext cx="1005582" cy="675118"/>
            <a:chOff x="10626465" y="3184818"/>
            <a:chExt cx="1115330" cy="748800"/>
          </a:xfrm>
        </p:grpSpPr>
        <p:cxnSp>
          <p:nvCxnSpPr>
            <p:cNvPr id="88" name="Google Shape;88;p2"/>
            <p:cNvCxnSpPr/>
            <p:nvPr/>
          </p:nvCxnSpPr>
          <p:spPr>
            <a:xfrm>
              <a:off x="10998241"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89" name="Google Shape;89;p2"/>
            <p:cNvCxnSpPr/>
            <p:nvPr/>
          </p:nvCxnSpPr>
          <p:spPr>
            <a:xfrm>
              <a:off x="10812353"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0" name="Google Shape;90;p2"/>
            <p:cNvCxnSpPr/>
            <p:nvPr/>
          </p:nvCxnSpPr>
          <p:spPr>
            <a:xfrm>
              <a:off x="1062646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1" name="Google Shape;91;p2"/>
            <p:cNvCxnSpPr/>
            <p:nvPr/>
          </p:nvCxnSpPr>
          <p:spPr>
            <a:xfrm>
              <a:off x="1155590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2" name="Google Shape;92;p2"/>
            <p:cNvCxnSpPr/>
            <p:nvPr/>
          </p:nvCxnSpPr>
          <p:spPr>
            <a:xfrm>
              <a:off x="11370017"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3" name="Google Shape;93;p2"/>
            <p:cNvCxnSpPr/>
            <p:nvPr/>
          </p:nvCxnSpPr>
          <p:spPr>
            <a:xfrm>
              <a:off x="11184129"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4" name="Google Shape;94;p2"/>
            <p:cNvCxnSpPr/>
            <p:nvPr/>
          </p:nvCxnSpPr>
          <p:spPr>
            <a:xfrm>
              <a:off x="11741795" y="3184818"/>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95" name="Google Shape;95;p2"/>
          <p:cNvSpPr/>
          <p:nvPr/>
        </p:nvSpPr>
        <p:spPr>
          <a:xfrm>
            <a:off x="1465220" y="1541035"/>
            <a:ext cx="685800" cy="6594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6" name="Google Shape;96;p2"/>
          <p:cNvSpPr/>
          <p:nvPr/>
        </p:nvSpPr>
        <p:spPr>
          <a:xfrm rot="-5400000">
            <a:off x="2157823" y="1527956"/>
            <a:ext cx="685800" cy="6594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97" name="Google Shape;97;p2"/>
          <p:cNvGrpSpPr/>
          <p:nvPr/>
        </p:nvGrpSpPr>
        <p:grpSpPr>
          <a:xfrm rot="10800000">
            <a:off x="1463590" y="2199016"/>
            <a:ext cx="1365252" cy="685667"/>
            <a:chOff x="10576560" y="3328633"/>
            <a:chExt cx="1514255" cy="760500"/>
          </a:xfrm>
        </p:grpSpPr>
        <p:sp>
          <p:nvSpPr>
            <p:cNvPr id="98" name="Google Shape;98;p2"/>
            <p:cNvSpPr/>
            <p:nvPr/>
          </p:nvSpPr>
          <p:spPr>
            <a:xfrm>
              <a:off x="10576560" y="335761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9" name="Google Shape;99;p2"/>
            <p:cNvSpPr/>
            <p:nvPr/>
          </p:nvSpPr>
          <p:spPr>
            <a:xfrm rot="-5400000">
              <a:off x="11344865" y="334318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00" name="Google Shape;100;p2"/>
          <p:cNvSpPr/>
          <p:nvPr/>
        </p:nvSpPr>
        <p:spPr>
          <a:xfrm rot="2700000">
            <a:off x="1912214" y="1959878"/>
            <a:ext cx="487904" cy="487904"/>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1" name="Google Shape;101;p2"/>
          <p:cNvSpPr/>
          <p:nvPr/>
        </p:nvSpPr>
        <p:spPr>
          <a:xfrm>
            <a:off x="1972877" y="2022656"/>
            <a:ext cx="357600" cy="3576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2" name="Google Shape;102;p2"/>
          <p:cNvSpPr/>
          <p:nvPr/>
        </p:nvSpPr>
        <p:spPr>
          <a:xfrm>
            <a:off x="2059022" y="2108802"/>
            <a:ext cx="185100" cy="185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3" name="Google Shape;103;p2"/>
          <p:cNvSpPr/>
          <p:nvPr/>
        </p:nvSpPr>
        <p:spPr>
          <a:xfrm rot="10800000">
            <a:off x="133665" y="2864717"/>
            <a:ext cx="1327200" cy="1327200"/>
          </a:xfrm>
          <a:prstGeom prst="arc">
            <a:avLst>
              <a:gd name="adj1" fmla="val 16200000"/>
              <a:gd name="adj2" fmla="val 125862"/>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04" name="Google Shape;104;p2"/>
          <p:cNvSpPr/>
          <p:nvPr/>
        </p:nvSpPr>
        <p:spPr>
          <a:xfrm>
            <a:off x="818493" y="3516688"/>
            <a:ext cx="675300" cy="675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05" name="Google Shape;105;p2"/>
          <p:cNvGrpSpPr/>
          <p:nvPr/>
        </p:nvGrpSpPr>
        <p:grpSpPr>
          <a:xfrm rot="10800000">
            <a:off x="130068" y="2850048"/>
            <a:ext cx="1365252" cy="685667"/>
            <a:chOff x="10576560" y="3328633"/>
            <a:chExt cx="1514255" cy="760500"/>
          </a:xfrm>
        </p:grpSpPr>
        <p:sp>
          <p:nvSpPr>
            <p:cNvPr id="106" name="Google Shape;106;p2"/>
            <p:cNvSpPr/>
            <p:nvPr/>
          </p:nvSpPr>
          <p:spPr>
            <a:xfrm>
              <a:off x="10576560" y="335761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7" name="Google Shape;107;p2"/>
            <p:cNvSpPr/>
            <p:nvPr/>
          </p:nvSpPr>
          <p:spPr>
            <a:xfrm rot="-5400000">
              <a:off x="11344865" y="334318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08" name="Google Shape;108;p2"/>
          <p:cNvSpPr/>
          <p:nvPr/>
        </p:nvSpPr>
        <p:spPr>
          <a:xfrm rot="-5400000" flipH="1">
            <a:off x="474371" y="3153354"/>
            <a:ext cx="695400" cy="695400"/>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09" name="Google Shape;109;p2"/>
          <p:cNvSpPr/>
          <p:nvPr/>
        </p:nvSpPr>
        <p:spPr>
          <a:xfrm rot="-5400000">
            <a:off x="472925" y="3151775"/>
            <a:ext cx="695400" cy="6954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110" name="Google Shape;110;p2"/>
          <p:cNvGrpSpPr/>
          <p:nvPr/>
        </p:nvGrpSpPr>
        <p:grpSpPr>
          <a:xfrm>
            <a:off x="548466" y="3224854"/>
            <a:ext cx="530682" cy="530682"/>
            <a:chOff x="9392653" y="5061283"/>
            <a:chExt cx="588600" cy="588600"/>
          </a:xfrm>
        </p:grpSpPr>
        <p:sp>
          <p:nvSpPr>
            <p:cNvPr id="111" name="Google Shape;111;p2"/>
            <p:cNvSpPr/>
            <p:nvPr/>
          </p:nvSpPr>
          <p:spPr>
            <a:xfrm>
              <a:off x="9392653" y="5061283"/>
              <a:ext cx="588600" cy="588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2" name="Google Shape;112;p2"/>
            <p:cNvSpPr/>
            <p:nvPr/>
          </p:nvSpPr>
          <p:spPr>
            <a:xfrm>
              <a:off x="9508479" y="5177109"/>
              <a:ext cx="357000" cy="357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3" name="Google Shape;113;p2"/>
            <p:cNvSpPr/>
            <p:nvPr/>
          </p:nvSpPr>
          <p:spPr>
            <a:xfrm>
              <a:off x="9608742" y="5277372"/>
              <a:ext cx="156600" cy="156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14" name="Google Shape;114;p2"/>
          <p:cNvSpPr/>
          <p:nvPr/>
        </p:nvSpPr>
        <p:spPr>
          <a:xfrm rot="-5400000">
            <a:off x="1663555" y="3038310"/>
            <a:ext cx="1000500" cy="1000500"/>
          </a:xfrm>
          <a:prstGeom prst="arc">
            <a:avLst>
              <a:gd name="adj1" fmla="val 16200000"/>
              <a:gd name="adj2" fmla="val 10690623"/>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15" name="Google Shape;115;p2"/>
          <p:cNvSpPr/>
          <p:nvPr/>
        </p:nvSpPr>
        <p:spPr>
          <a:xfrm rot="-5400000">
            <a:off x="1816142" y="3190822"/>
            <a:ext cx="695400" cy="695400"/>
          </a:xfrm>
          <a:prstGeom prst="arc">
            <a:avLst>
              <a:gd name="adj1" fmla="val 16200000"/>
              <a:gd name="adj2" fmla="val 10869229"/>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16" name="Google Shape;116;p2"/>
          <p:cNvSpPr/>
          <p:nvPr/>
        </p:nvSpPr>
        <p:spPr>
          <a:xfrm>
            <a:off x="2172247" y="2874522"/>
            <a:ext cx="675300" cy="675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7" name="Google Shape;117;p2"/>
          <p:cNvSpPr/>
          <p:nvPr/>
        </p:nvSpPr>
        <p:spPr>
          <a:xfrm>
            <a:off x="2045178" y="3406972"/>
            <a:ext cx="257700" cy="257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18" name="Google Shape;118;p2"/>
          <p:cNvGrpSpPr/>
          <p:nvPr/>
        </p:nvGrpSpPr>
        <p:grpSpPr>
          <a:xfrm>
            <a:off x="1624554" y="3717938"/>
            <a:ext cx="375562" cy="48686"/>
            <a:chOff x="10578164" y="275923"/>
            <a:chExt cx="416551" cy="54000"/>
          </a:xfrm>
        </p:grpSpPr>
        <p:sp>
          <p:nvSpPr>
            <p:cNvPr id="119" name="Google Shape;119;p2"/>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0" name="Google Shape;120;p2"/>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1" name="Google Shape;121;p2"/>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22" name="Google Shape;122;p2"/>
          <p:cNvGrpSpPr/>
          <p:nvPr/>
        </p:nvGrpSpPr>
        <p:grpSpPr>
          <a:xfrm>
            <a:off x="1624554" y="3856062"/>
            <a:ext cx="375562" cy="48686"/>
            <a:chOff x="10578164" y="275923"/>
            <a:chExt cx="416551" cy="54000"/>
          </a:xfrm>
        </p:grpSpPr>
        <p:sp>
          <p:nvSpPr>
            <p:cNvPr id="123" name="Google Shape;123;p2"/>
            <p:cNvSpPr/>
            <p:nvPr/>
          </p:nvSpPr>
          <p:spPr>
            <a:xfrm>
              <a:off x="10578164"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4" name="Google Shape;124;p2"/>
            <p:cNvSpPr/>
            <p:nvPr/>
          </p:nvSpPr>
          <p:spPr>
            <a:xfrm>
              <a:off x="10759440"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5" name="Google Shape;125;p2"/>
            <p:cNvSpPr/>
            <p:nvPr/>
          </p:nvSpPr>
          <p:spPr>
            <a:xfrm>
              <a:off x="10940715"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26" name="Google Shape;126;p2"/>
          <p:cNvGrpSpPr/>
          <p:nvPr/>
        </p:nvGrpSpPr>
        <p:grpSpPr>
          <a:xfrm>
            <a:off x="1624554" y="3994185"/>
            <a:ext cx="375562" cy="48686"/>
            <a:chOff x="10578164" y="275923"/>
            <a:chExt cx="416551" cy="54000"/>
          </a:xfrm>
        </p:grpSpPr>
        <p:sp>
          <p:nvSpPr>
            <p:cNvPr id="127" name="Google Shape;127;p2"/>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8" name="Google Shape;128;p2"/>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9" name="Google Shape;129;p2"/>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30" name="Google Shape;130;p2"/>
          <p:cNvGrpSpPr/>
          <p:nvPr/>
        </p:nvGrpSpPr>
        <p:grpSpPr>
          <a:xfrm>
            <a:off x="2317340" y="3056971"/>
            <a:ext cx="375562" cy="48686"/>
            <a:chOff x="10578164" y="275923"/>
            <a:chExt cx="416551" cy="54000"/>
          </a:xfrm>
        </p:grpSpPr>
        <p:sp>
          <p:nvSpPr>
            <p:cNvPr id="131" name="Google Shape;131;p2"/>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2" name="Google Shape;132;p2"/>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3" name="Google Shape;133;p2"/>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34" name="Google Shape;134;p2"/>
          <p:cNvGrpSpPr/>
          <p:nvPr/>
        </p:nvGrpSpPr>
        <p:grpSpPr>
          <a:xfrm>
            <a:off x="2317340" y="3195094"/>
            <a:ext cx="375562" cy="48686"/>
            <a:chOff x="10578164" y="275923"/>
            <a:chExt cx="416551" cy="54000"/>
          </a:xfrm>
        </p:grpSpPr>
        <p:sp>
          <p:nvSpPr>
            <p:cNvPr id="135" name="Google Shape;135;p2"/>
            <p:cNvSpPr/>
            <p:nvPr/>
          </p:nvSpPr>
          <p:spPr>
            <a:xfrm>
              <a:off x="10578164"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6" name="Google Shape;136;p2"/>
            <p:cNvSpPr/>
            <p:nvPr/>
          </p:nvSpPr>
          <p:spPr>
            <a:xfrm>
              <a:off x="10759440"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7" name="Google Shape;137;p2"/>
            <p:cNvSpPr/>
            <p:nvPr/>
          </p:nvSpPr>
          <p:spPr>
            <a:xfrm>
              <a:off x="10940715"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38" name="Google Shape;138;p2"/>
          <p:cNvGrpSpPr/>
          <p:nvPr/>
        </p:nvGrpSpPr>
        <p:grpSpPr>
          <a:xfrm>
            <a:off x="2317340" y="3333218"/>
            <a:ext cx="375562" cy="48686"/>
            <a:chOff x="10578164" y="275923"/>
            <a:chExt cx="416551" cy="54000"/>
          </a:xfrm>
        </p:grpSpPr>
        <p:sp>
          <p:nvSpPr>
            <p:cNvPr id="139" name="Google Shape;139;p2"/>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0" name="Google Shape;140;p2"/>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1" name="Google Shape;141;p2"/>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52" name="Google Shape;152;p2"/>
          <p:cNvGrpSpPr/>
          <p:nvPr/>
        </p:nvGrpSpPr>
        <p:grpSpPr>
          <a:xfrm rot="-59870">
            <a:off x="2839696" y="180442"/>
            <a:ext cx="1382695" cy="1382610"/>
            <a:chOff x="3247624" y="213651"/>
            <a:chExt cx="1533709" cy="1533614"/>
          </a:xfrm>
        </p:grpSpPr>
        <p:sp>
          <p:nvSpPr>
            <p:cNvPr id="153" name="Google Shape;153;p2"/>
            <p:cNvSpPr/>
            <p:nvPr/>
          </p:nvSpPr>
          <p:spPr>
            <a:xfrm rot="-2642172" flipH="1">
              <a:off x="3472138" y="438179"/>
              <a:ext cx="1084572" cy="1084572"/>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54" name="Google Shape;154;p2"/>
            <p:cNvSpPr/>
            <p:nvPr/>
          </p:nvSpPr>
          <p:spPr>
            <a:xfrm rot="8157828" flipH="1">
              <a:off x="3472247" y="438165"/>
              <a:ext cx="1084572" cy="1084572"/>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155" name="Google Shape;155;p2"/>
          <p:cNvSpPr/>
          <p:nvPr/>
        </p:nvSpPr>
        <p:spPr>
          <a:xfrm>
            <a:off x="3213766" y="554180"/>
            <a:ext cx="634800" cy="6348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6" name="Google Shape;156;p2"/>
          <p:cNvSpPr/>
          <p:nvPr/>
        </p:nvSpPr>
        <p:spPr>
          <a:xfrm>
            <a:off x="3370329" y="710744"/>
            <a:ext cx="321900" cy="3219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7" name="Google Shape;157;p2"/>
          <p:cNvSpPr/>
          <p:nvPr/>
        </p:nvSpPr>
        <p:spPr>
          <a:xfrm>
            <a:off x="4227637" y="200090"/>
            <a:ext cx="675300" cy="675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8" name="Google Shape;158;p2"/>
          <p:cNvSpPr/>
          <p:nvPr/>
        </p:nvSpPr>
        <p:spPr>
          <a:xfrm rot="5400000">
            <a:off x="4227560" y="868603"/>
            <a:ext cx="675300" cy="675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59" name="Google Shape;159;p2"/>
          <p:cNvGrpSpPr/>
          <p:nvPr/>
        </p:nvGrpSpPr>
        <p:grpSpPr>
          <a:xfrm rot="5400000">
            <a:off x="4390940" y="188811"/>
            <a:ext cx="348510" cy="675118"/>
            <a:chOff x="10628069" y="2437255"/>
            <a:chExt cx="369772" cy="748800"/>
          </a:xfrm>
        </p:grpSpPr>
        <p:cxnSp>
          <p:nvCxnSpPr>
            <p:cNvPr id="160" name="Google Shape;160;p2"/>
            <p:cNvCxnSpPr/>
            <p:nvPr/>
          </p:nvCxnSpPr>
          <p:spPr>
            <a:xfrm>
              <a:off x="10997841"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61" name="Google Shape;161;p2"/>
            <p:cNvCxnSpPr/>
            <p:nvPr/>
          </p:nvCxnSpPr>
          <p:spPr>
            <a:xfrm>
              <a:off x="10812955"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62" name="Google Shape;162;p2"/>
            <p:cNvCxnSpPr/>
            <p:nvPr/>
          </p:nvCxnSpPr>
          <p:spPr>
            <a:xfrm>
              <a:off x="10628069" y="2437255"/>
              <a:ext cx="0" cy="748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163" name="Google Shape;163;p2"/>
          <p:cNvGrpSpPr/>
          <p:nvPr/>
        </p:nvGrpSpPr>
        <p:grpSpPr>
          <a:xfrm rot="5400000">
            <a:off x="4397056" y="863429"/>
            <a:ext cx="333386" cy="675118"/>
            <a:chOff x="10628069" y="2437255"/>
            <a:chExt cx="369772" cy="748800"/>
          </a:xfrm>
        </p:grpSpPr>
        <p:cxnSp>
          <p:nvCxnSpPr>
            <p:cNvPr id="164" name="Google Shape;164;p2"/>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65" name="Google Shape;165;p2"/>
            <p:cNvCxnSpPr/>
            <p:nvPr/>
          </p:nvCxnSpPr>
          <p:spPr>
            <a:xfrm>
              <a:off x="10812955" y="2437255"/>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166" name="Google Shape;166;p2"/>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167" name="Google Shape;167;p2"/>
          <p:cNvSpPr/>
          <p:nvPr/>
        </p:nvSpPr>
        <p:spPr>
          <a:xfrm rot="10800000" flipH="1">
            <a:off x="4224174" y="198017"/>
            <a:ext cx="1345500" cy="1345500"/>
          </a:xfrm>
          <a:prstGeom prst="arc">
            <a:avLst>
              <a:gd name="adj1" fmla="val 16200000"/>
              <a:gd name="adj2" fmla="val 5378577"/>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68" name="Google Shape;168;p2"/>
          <p:cNvSpPr/>
          <p:nvPr/>
        </p:nvSpPr>
        <p:spPr>
          <a:xfrm>
            <a:off x="2980960" y="1701574"/>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9" name="Google Shape;169;p2"/>
          <p:cNvSpPr/>
          <p:nvPr/>
        </p:nvSpPr>
        <p:spPr>
          <a:xfrm>
            <a:off x="3155483" y="1701574"/>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0" name="Google Shape;170;p2"/>
          <p:cNvSpPr/>
          <p:nvPr/>
        </p:nvSpPr>
        <p:spPr>
          <a:xfrm>
            <a:off x="3330005" y="1701574"/>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1" name="Google Shape;171;p2"/>
          <p:cNvSpPr/>
          <p:nvPr/>
        </p:nvSpPr>
        <p:spPr>
          <a:xfrm>
            <a:off x="2980960" y="1839697"/>
            <a:ext cx="48900" cy="489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2" name="Google Shape;172;p2"/>
          <p:cNvSpPr/>
          <p:nvPr/>
        </p:nvSpPr>
        <p:spPr>
          <a:xfrm>
            <a:off x="3155483" y="1839697"/>
            <a:ext cx="48900" cy="489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3" name="Google Shape;173;p2"/>
          <p:cNvSpPr/>
          <p:nvPr/>
        </p:nvSpPr>
        <p:spPr>
          <a:xfrm>
            <a:off x="3330005" y="1839697"/>
            <a:ext cx="48900" cy="489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4" name="Google Shape;174;p2"/>
          <p:cNvSpPr/>
          <p:nvPr/>
        </p:nvSpPr>
        <p:spPr>
          <a:xfrm>
            <a:off x="2980960" y="1977821"/>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5" name="Google Shape;175;p2"/>
          <p:cNvSpPr/>
          <p:nvPr/>
        </p:nvSpPr>
        <p:spPr>
          <a:xfrm>
            <a:off x="3155483" y="1977821"/>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6" name="Google Shape;176;p2"/>
          <p:cNvSpPr/>
          <p:nvPr/>
        </p:nvSpPr>
        <p:spPr>
          <a:xfrm>
            <a:off x="3330005" y="1977821"/>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7" name="Google Shape;177;p2"/>
          <p:cNvSpPr/>
          <p:nvPr/>
        </p:nvSpPr>
        <p:spPr>
          <a:xfrm>
            <a:off x="3679050" y="1701574"/>
            <a:ext cx="48900" cy="48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8" name="Google Shape;178;p2"/>
          <p:cNvSpPr/>
          <p:nvPr/>
        </p:nvSpPr>
        <p:spPr>
          <a:xfrm>
            <a:off x="3853573" y="1701574"/>
            <a:ext cx="48900" cy="48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9" name="Google Shape;179;p2"/>
          <p:cNvSpPr/>
          <p:nvPr/>
        </p:nvSpPr>
        <p:spPr>
          <a:xfrm>
            <a:off x="4028094" y="1701574"/>
            <a:ext cx="48900" cy="48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0" name="Google Shape;180;p2"/>
          <p:cNvSpPr/>
          <p:nvPr/>
        </p:nvSpPr>
        <p:spPr>
          <a:xfrm>
            <a:off x="3679050" y="1839697"/>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1" name="Google Shape;181;p2"/>
          <p:cNvSpPr/>
          <p:nvPr/>
        </p:nvSpPr>
        <p:spPr>
          <a:xfrm>
            <a:off x="3853573" y="1839697"/>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2" name="Google Shape;182;p2"/>
          <p:cNvSpPr/>
          <p:nvPr/>
        </p:nvSpPr>
        <p:spPr>
          <a:xfrm>
            <a:off x="4028094" y="1839697"/>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3" name="Google Shape;183;p2"/>
          <p:cNvSpPr/>
          <p:nvPr/>
        </p:nvSpPr>
        <p:spPr>
          <a:xfrm>
            <a:off x="3679050" y="1977821"/>
            <a:ext cx="48900" cy="48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4" name="Google Shape;184;p2"/>
          <p:cNvSpPr/>
          <p:nvPr/>
        </p:nvSpPr>
        <p:spPr>
          <a:xfrm>
            <a:off x="3853573" y="1977821"/>
            <a:ext cx="48900" cy="48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5" name="Google Shape;185;p2"/>
          <p:cNvSpPr/>
          <p:nvPr/>
        </p:nvSpPr>
        <p:spPr>
          <a:xfrm>
            <a:off x="4028094" y="1977821"/>
            <a:ext cx="48900" cy="48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6" name="Google Shape;186;p2"/>
          <p:cNvSpPr/>
          <p:nvPr/>
        </p:nvSpPr>
        <p:spPr>
          <a:xfrm>
            <a:off x="3504528" y="1690003"/>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7" name="Google Shape;187;p2"/>
          <p:cNvSpPr/>
          <p:nvPr/>
        </p:nvSpPr>
        <p:spPr>
          <a:xfrm>
            <a:off x="3504528" y="1853436"/>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8" name="Google Shape;188;p2"/>
          <p:cNvSpPr/>
          <p:nvPr/>
        </p:nvSpPr>
        <p:spPr>
          <a:xfrm>
            <a:off x="3504528" y="1999514"/>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89" name="Google Shape;189;p2"/>
          <p:cNvGrpSpPr/>
          <p:nvPr/>
        </p:nvGrpSpPr>
        <p:grpSpPr>
          <a:xfrm rot="5400000">
            <a:off x="2883082" y="2143066"/>
            <a:ext cx="663186" cy="770815"/>
            <a:chOff x="10628069" y="2437255"/>
            <a:chExt cx="369772" cy="748800"/>
          </a:xfrm>
        </p:grpSpPr>
        <p:cxnSp>
          <p:nvCxnSpPr>
            <p:cNvPr id="190" name="Google Shape;190;p2"/>
            <p:cNvCxnSpPr/>
            <p:nvPr/>
          </p:nvCxnSpPr>
          <p:spPr>
            <a:xfrm>
              <a:off x="10997841"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91" name="Google Shape;191;p2"/>
            <p:cNvCxnSpPr/>
            <p:nvPr/>
          </p:nvCxnSpPr>
          <p:spPr>
            <a:xfrm>
              <a:off x="10812955"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92" name="Google Shape;192;p2"/>
            <p:cNvCxnSpPr/>
            <p:nvPr/>
          </p:nvCxnSpPr>
          <p:spPr>
            <a:xfrm>
              <a:off x="10628069" y="2437255"/>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193" name="Google Shape;193;p2"/>
          <p:cNvSpPr/>
          <p:nvPr/>
        </p:nvSpPr>
        <p:spPr>
          <a:xfrm rot="5400000">
            <a:off x="3523203" y="2194876"/>
            <a:ext cx="675300" cy="675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4" name="Google Shape;194;p2"/>
          <p:cNvSpPr/>
          <p:nvPr/>
        </p:nvSpPr>
        <p:spPr>
          <a:xfrm>
            <a:off x="3704689" y="2376285"/>
            <a:ext cx="312300" cy="3123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5" name="Google Shape;195;p2"/>
          <p:cNvSpPr/>
          <p:nvPr/>
        </p:nvSpPr>
        <p:spPr>
          <a:xfrm>
            <a:off x="140208" y="4223697"/>
            <a:ext cx="675300" cy="6753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6" name="Google Shape;196;p2"/>
          <p:cNvSpPr/>
          <p:nvPr/>
        </p:nvSpPr>
        <p:spPr>
          <a:xfrm rot="-5400000">
            <a:off x="828655" y="4207918"/>
            <a:ext cx="675300" cy="6753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97" name="Google Shape;197;p2"/>
          <p:cNvGrpSpPr/>
          <p:nvPr/>
        </p:nvGrpSpPr>
        <p:grpSpPr>
          <a:xfrm>
            <a:off x="311640" y="4212632"/>
            <a:ext cx="1017961" cy="675118"/>
            <a:chOff x="10624861" y="3933984"/>
            <a:chExt cx="1115330" cy="748800"/>
          </a:xfrm>
        </p:grpSpPr>
        <p:cxnSp>
          <p:nvCxnSpPr>
            <p:cNvPr id="198" name="Google Shape;198;p2"/>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99" name="Google Shape;199;p2"/>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00" name="Google Shape;200;p2"/>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01" name="Google Shape;201;p2"/>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02" name="Google Shape;202;p2"/>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03" name="Google Shape;203;p2"/>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04" name="Google Shape;204;p2"/>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205" name="Google Shape;205;p2"/>
          <p:cNvSpPr/>
          <p:nvPr/>
        </p:nvSpPr>
        <p:spPr>
          <a:xfrm rot="5400000">
            <a:off x="5593915" y="202749"/>
            <a:ext cx="1327200" cy="1327200"/>
          </a:xfrm>
          <a:prstGeom prst="arc">
            <a:avLst>
              <a:gd name="adj1" fmla="val 16200000"/>
              <a:gd name="adj2" fmla="val 125862"/>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206" name="Google Shape;206;p2"/>
          <p:cNvGrpSpPr/>
          <p:nvPr/>
        </p:nvGrpSpPr>
        <p:grpSpPr>
          <a:xfrm rot="-5400000" flipH="1">
            <a:off x="4395734" y="360537"/>
            <a:ext cx="1012677" cy="1012677"/>
            <a:chOff x="6214949" y="2511699"/>
            <a:chExt cx="1123200" cy="1123200"/>
          </a:xfrm>
        </p:grpSpPr>
        <p:sp>
          <p:nvSpPr>
            <p:cNvPr id="207" name="Google Shape;207;p2"/>
            <p:cNvSpPr/>
            <p:nvPr/>
          </p:nvSpPr>
          <p:spPr>
            <a:xfrm rot="-5400000" flipH="1">
              <a:off x="6402149" y="2698899"/>
              <a:ext cx="748800" cy="7488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08" name="Google Shape;208;p2"/>
            <p:cNvSpPr/>
            <p:nvPr/>
          </p:nvSpPr>
          <p:spPr>
            <a:xfrm rot="-5400000" flipH="1">
              <a:off x="6589349" y="2886099"/>
              <a:ext cx="374400" cy="374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09" name="Google Shape;209;p2"/>
            <p:cNvSpPr/>
            <p:nvPr/>
          </p:nvSpPr>
          <p:spPr>
            <a:xfrm rot="-5400000" flipH="1">
              <a:off x="6214949" y="2511699"/>
              <a:ext cx="1123200" cy="1123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800">
                  <a:latin typeface="Calibri"/>
                  <a:ea typeface="Calibri"/>
                  <a:cs typeface="Calibri"/>
                  <a:sym typeface="Calibri"/>
                </a:rPr>
                <a:t>		</a:t>
              </a:r>
              <a:endParaRPr sz="1800" b="0" i="0" u="none" strike="noStrike" cap="none">
                <a:solidFill>
                  <a:srgbClr val="000000"/>
                </a:solidFill>
                <a:latin typeface="Calibri"/>
                <a:ea typeface="Calibri"/>
                <a:cs typeface="Calibri"/>
                <a:sym typeface="Calibri"/>
              </a:endParaRPr>
            </a:p>
          </p:txBody>
        </p:sp>
      </p:grpSp>
      <p:sp>
        <p:nvSpPr>
          <p:cNvPr id="210" name="Google Shape;210;p2"/>
          <p:cNvSpPr/>
          <p:nvPr/>
        </p:nvSpPr>
        <p:spPr>
          <a:xfrm rot="5400000" flipH="1">
            <a:off x="5571112" y="196746"/>
            <a:ext cx="1350000" cy="13500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11" name="Google Shape;211;p2"/>
          <p:cNvSpPr/>
          <p:nvPr/>
        </p:nvSpPr>
        <p:spPr>
          <a:xfrm rot="5400000" flipH="1">
            <a:off x="5903199" y="533896"/>
            <a:ext cx="675300" cy="6753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12" name="Google Shape;212;p2"/>
          <p:cNvSpPr/>
          <p:nvPr/>
        </p:nvSpPr>
        <p:spPr>
          <a:xfrm rot="5400000" flipH="1">
            <a:off x="6072224" y="702921"/>
            <a:ext cx="337500" cy="3375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14" name="Google Shape;214;p2"/>
          <p:cNvSpPr/>
          <p:nvPr/>
        </p:nvSpPr>
        <p:spPr>
          <a:xfrm>
            <a:off x="4732463" y="2029267"/>
            <a:ext cx="312300" cy="3123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5" name="Google Shape;215;p2"/>
          <p:cNvSpPr/>
          <p:nvPr/>
        </p:nvSpPr>
        <p:spPr>
          <a:xfrm flipH="1">
            <a:off x="11384173" y="5294736"/>
            <a:ext cx="675300" cy="675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6" name="Google Shape;216;p2"/>
          <p:cNvSpPr/>
          <p:nvPr/>
        </p:nvSpPr>
        <p:spPr>
          <a:xfrm flipH="1">
            <a:off x="10721116" y="5295357"/>
            <a:ext cx="1327200" cy="1327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217" name="Google Shape;217;p2"/>
          <p:cNvGrpSpPr/>
          <p:nvPr/>
        </p:nvGrpSpPr>
        <p:grpSpPr>
          <a:xfrm flipH="1">
            <a:off x="11392486" y="5960720"/>
            <a:ext cx="666771" cy="675118"/>
            <a:chOff x="8943245" y="2438859"/>
            <a:chExt cx="739541" cy="748800"/>
          </a:xfrm>
        </p:grpSpPr>
        <p:cxnSp>
          <p:nvCxnSpPr>
            <p:cNvPr id="218" name="Google Shape;218;p2"/>
            <p:cNvCxnSpPr/>
            <p:nvPr/>
          </p:nvCxnSpPr>
          <p:spPr>
            <a:xfrm>
              <a:off x="8943245"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19" name="Google Shape;219;p2"/>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20" name="Google Shape;220;p2"/>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21" name="Google Shape;221;p2"/>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22" name="Google Shape;222;p2"/>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223" name="Google Shape;223;p2"/>
          <p:cNvSpPr/>
          <p:nvPr/>
        </p:nvSpPr>
        <p:spPr>
          <a:xfrm flipH="1">
            <a:off x="10932465" y="5462716"/>
            <a:ext cx="989400" cy="989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24" name="Google Shape;224;p2"/>
          <p:cNvSpPr/>
          <p:nvPr/>
        </p:nvSpPr>
        <p:spPr>
          <a:xfrm flipH="1">
            <a:off x="11110191" y="5639891"/>
            <a:ext cx="634500" cy="6345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25" name="Google Shape;225;p2"/>
          <p:cNvSpPr/>
          <p:nvPr/>
        </p:nvSpPr>
        <p:spPr>
          <a:xfrm flipH="1">
            <a:off x="11270828" y="5801154"/>
            <a:ext cx="312600" cy="312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26" name="Google Shape;226;p2"/>
          <p:cNvSpPr/>
          <p:nvPr/>
        </p:nvSpPr>
        <p:spPr>
          <a:xfrm flipH="1">
            <a:off x="10040544" y="5294736"/>
            <a:ext cx="675300" cy="675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27" name="Google Shape;227;p2"/>
          <p:cNvSpPr/>
          <p:nvPr/>
        </p:nvSpPr>
        <p:spPr>
          <a:xfrm flipH="1">
            <a:off x="10041990" y="5970167"/>
            <a:ext cx="675300" cy="675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28" name="Google Shape;228;p2"/>
          <p:cNvGrpSpPr/>
          <p:nvPr/>
        </p:nvGrpSpPr>
        <p:grpSpPr>
          <a:xfrm flipH="1">
            <a:off x="10206833" y="5959274"/>
            <a:ext cx="333386" cy="675118"/>
            <a:chOff x="10628069" y="2437255"/>
            <a:chExt cx="369772" cy="748800"/>
          </a:xfrm>
        </p:grpSpPr>
        <p:cxnSp>
          <p:nvCxnSpPr>
            <p:cNvPr id="229" name="Google Shape;229;p2"/>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230" name="Google Shape;230;p2"/>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231" name="Google Shape;231;p2"/>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232" name="Google Shape;232;p2"/>
          <p:cNvSpPr/>
          <p:nvPr/>
        </p:nvSpPr>
        <p:spPr>
          <a:xfrm flipH="1">
            <a:off x="10194605" y="5461268"/>
            <a:ext cx="357600" cy="357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33" name="Google Shape;233;p2"/>
          <p:cNvSpPr/>
          <p:nvPr/>
        </p:nvSpPr>
        <p:spPr>
          <a:xfrm flipH="1">
            <a:off x="10281049" y="5547323"/>
            <a:ext cx="185100" cy="185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34" name="Google Shape;234;p2"/>
          <p:cNvSpPr/>
          <p:nvPr/>
        </p:nvSpPr>
        <p:spPr>
          <a:xfrm rot="-5400000" flipH="1">
            <a:off x="9363432" y="5971927"/>
            <a:ext cx="675300" cy="675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39" name="Google Shape;239;p2"/>
          <p:cNvSpPr/>
          <p:nvPr/>
        </p:nvSpPr>
        <p:spPr>
          <a:xfrm flipH="1">
            <a:off x="9384734" y="5317361"/>
            <a:ext cx="634500" cy="6345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0" name="Google Shape;240;p2"/>
          <p:cNvSpPr/>
          <p:nvPr/>
        </p:nvSpPr>
        <p:spPr>
          <a:xfrm flipH="1">
            <a:off x="9527852" y="5451144"/>
            <a:ext cx="357600" cy="3576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1" name="Google Shape;241;p2"/>
          <p:cNvSpPr/>
          <p:nvPr/>
        </p:nvSpPr>
        <p:spPr>
          <a:xfrm flipH="1">
            <a:off x="9614297" y="5537199"/>
            <a:ext cx="185100" cy="185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52" name="Google Shape;252;p2"/>
          <p:cNvGrpSpPr/>
          <p:nvPr/>
        </p:nvGrpSpPr>
        <p:grpSpPr>
          <a:xfrm rot="59870" flipH="1">
            <a:off x="7967145" y="5290998"/>
            <a:ext cx="1382695" cy="1382610"/>
            <a:chOff x="3247624" y="213651"/>
            <a:chExt cx="1533709" cy="1533614"/>
          </a:xfrm>
        </p:grpSpPr>
        <p:sp>
          <p:nvSpPr>
            <p:cNvPr id="253" name="Google Shape;253;p2"/>
            <p:cNvSpPr/>
            <p:nvPr/>
          </p:nvSpPr>
          <p:spPr>
            <a:xfrm rot="-2642172" flipH="1">
              <a:off x="3472138" y="438179"/>
              <a:ext cx="1084572" cy="1084572"/>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54" name="Google Shape;254;p2"/>
            <p:cNvSpPr/>
            <p:nvPr/>
          </p:nvSpPr>
          <p:spPr>
            <a:xfrm rot="8157828" flipH="1">
              <a:off x="3472247" y="438165"/>
              <a:ext cx="1084572" cy="1084572"/>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255" name="Google Shape;255;p2"/>
          <p:cNvSpPr/>
          <p:nvPr/>
        </p:nvSpPr>
        <p:spPr>
          <a:xfrm flipH="1">
            <a:off x="8341270" y="5664736"/>
            <a:ext cx="634500" cy="6345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6" name="Google Shape;256;p2"/>
          <p:cNvSpPr/>
          <p:nvPr/>
        </p:nvSpPr>
        <p:spPr>
          <a:xfrm flipH="1">
            <a:off x="8497306" y="5821300"/>
            <a:ext cx="321900" cy="3219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7" name="Google Shape;257;p2"/>
          <p:cNvSpPr/>
          <p:nvPr/>
        </p:nvSpPr>
        <p:spPr>
          <a:xfrm flipH="1">
            <a:off x="11378724" y="3952721"/>
            <a:ext cx="675300" cy="675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8" name="Google Shape;258;p2"/>
          <p:cNvSpPr/>
          <p:nvPr/>
        </p:nvSpPr>
        <p:spPr>
          <a:xfrm rot="-5400000" flipH="1">
            <a:off x="11378800" y="4621234"/>
            <a:ext cx="675300" cy="675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59" name="Google Shape;259;p2"/>
          <p:cNvGrpSpPr/>
          <p:nvPr/>
        </p:nvGrpSpPr>
        <p:grpSpPr>
          <a:xfrm rot="-5400000" flipH="1">
            <a:off x="11542211" y="3941442"/>
            <a:ext cx="348510" cy="675118"/>
            <a:chOff x="10628069" y="2437255"/>
            <a:chExt cx="369772" cy="748800"/>
          </a:xfrm>
        </p:grpSpPr>
        <p:cxnSp>
          <p:nvCxnSpPr>
            <p:cNvPr id="260" name="Google Shape;260;p2"/>
            <p:cNvCxnSpPr/>
            <p:nvPr/>
          </p:nvCxnSpPr>
          <p:spPr>
            <a:xfrm>
              <a:off x="10997841"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61" name="Google Shape;261;p2"/>
            <p:cNvCxnSpPr/>
            <p:nvPr/>
          </p:nvCxnSpPr>
          <p:spPr>
            <a:xfrm>
              <a:off x="10812955"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62" name="Google Shape;262;p2"/>
            <p:cNvCxnSpPr/>
            <p:nvPr/>
          </p:nvCxnSpPr>
          <p:spPr>
            <a:xfrm>
              <a:off x="10628069" y="2437255"/>
              <a:ext cx="0" cy="748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263" name="Google Shape;263;p2"/>
          <p:cNvGrpSpPr/>
          <p:nvPr/>
        </p:nvGrpSpPr>
        <p:grpSpPr>
          <a:xfrm rot="-5400000" flipH="1">
            <a:off x="11551219" y="4616060"/>
            <a:ext cx="333386" cy="675118"/>
            <a:chOff x="10628069" y="2437255"/>
            <a:chExt cx="369772" cy="748800"/>
          </a:xfrm>
        </p:grpSpPr>
        <p:cxnSp>
          <p:nvCxnSpPr>
            <p:cNvPr id="264" name="Google Shape;264;p2"/>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265" name="Google Shape;265;p2"/>
            <p:cNvCxnSpPr/>
            <p:nvPr/>
          </p:nvCxnSpPr>
          <p:spPr>
            <a:xfrm>
              <a:off x="10812955" y="2437255"/>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266" name="Google Shape;266;p2"/>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267" name="Google Shape;267;p2"/>
          <p:cNvSpPr/>
          <p:nvPr/>
        </p:nvSpPr>
        <p:spPr>
          <a:xfrm rot="10800000">
            <a:off x="10711987" y="3950648"/>
            <a:ext cx="1345500" cy="1345500"/>
          </a:xfrm>
          <a:prstGeom prst="arc">
            <a:avLst>
              <a:gd name="adj1" fmla="val 16200000"/>
              <a:gd name="adj2" fmla="val 5378577"/>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268" name="Google Shape;268;p2"/>
          <p:cNvGrpSpPr/>
          <p:nvPr/>
        </p:nvGrpSpPr>
        <p:grpSpPr>
          <a:xfrm rot="5400000">
            <a:off x="10873249" y="4113168"/>
            <a:ext cx="1012677" cy="1012677"/>
            <a:chOff x="6214949" y="2511699"/>
            <a:chExt cx="1123200" cy="1123200"/>
          </a:xfrm>
        </p:grpSpPr>
        <p:sp>
          <p:nvSpPr>
            <p:cNvPr id="269" name="Google Shape;269;p2"/>
            <p:cNvSpPr/>
            <p:nvPr/>
          </p:nvSpPr>
          <p:spPr>
            <a:xfrm rot="-5400000" flipH="1">
              <a:off x="6402149" y="2698899"/>
              <a:ext cx="748800" cy="7488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70" name="Google Shape;270;p2"/>
            <p:cNvSpPr/>
            <p:nvPr/>
          </p:nvSpPr>
          <p:spPr>
            <a:xfrm rot="-5400000" flipH="1">
              <a:off x="6589349" y="2886099"/>
              <a:ext cx="374400" cy="374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71" name="Google Shape;271;p2"/>
            <p:cNvSpPr/>
            <p:nvPr/>
          </p:nvSpPr>
          <p:spPr>
            <a:xfrm rot="-5400000" flipH="1">
              <a:off x="6214949" y="2511699"/>
              <a:ext cx="1123200" cy="1123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800">
                  <a:latin typeface="Calibri"/>
                  <a:ea typeface="Calibri"/>
                  <a:cs typeface="Calibri"/>
                  <a:sym typeface="Calibri"/>
                </a:rPr>
                <a:t>		</a:t>
              </a:r>
              <a:endParaRPr sz="1800" b="0" i="0" u="none" strike="noStrike" cap="none">
                <a:solidFill>
                  <a:srgbClr val="000000"/>
                </a:solidFill>
                <a:latin typeface="Calibri"/>
                <a:ea typeface="Calibri"/>
                <a:cs typeface="Calibri"/>
                <a:sym typeface="Calibri"/>
              </a:endParaRPr>
            </a:p>
          </p:txBody>
        </p:sp>
      </p:grpSp>
      <p:grpSp>
        <p:nvGrpSpPr>
          <p:cNvPr id="281" name="Group 280">
            <a:extLst>
              <a:ext uri="{FF2B5EF4-FFF2-40B4-BE49-F238E27FC236}">
                <a16:creationId xmlns:a16="http://schemas.microsoft.com/office/drawing/2014/main" id="{00DDF874-4EFF-4E16-A16B-6D676D102E3B}"/>
              </a:ext>
            </a:extLst>
          </p:cNvPr>
          <p:cNvGrpSpPr/>
          <p:nvPr userDrawn="1"/>
        </p:nvGrpSpPr>
        <p:grpSpPr>
          <a:xfrm>
            <a:off x="2146008" y="1026543"/>
            <a:ext cx="674830" cy="309999"/>
            <a:chOff x="11184673" y="2647468"/>
            <a:chExt cx="748937" cy="369772"/>
          </a:xfrm>
        </p:grpSpPr>
        <p:cxnSp>
          <p:nvCxnSpPr>
            <p:cNvPr id="282" name="Straight Connector 281">
              <a:extLst>
                <a:ext uri="{FF2B5EF4-FFF2-40B4-BE49-F238E27FC236}">
                  <a16:creationId xmlns:a16="http://schemas.microsoft.com/office/drawing/2014/main" id="{6ABBA264-1ACA-46AC-BF83-F91B0A88A7D9}"/>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83" name="Straight Connector 282">
              <a:extLst>
                <a:ext uri="{FF2B5EF4-FFF2-40B4-BE49-F238E27FC236}">
                  <a16:creationId xmlns:a16="http://schemas.microsoft.com/office/drawing/2014/main" id="{611CFFC0-DFC9-440D-8C6C-C408BEE039FC}"/>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84" name="Straight Connector 283">
              <a:extLst>
                <a:ext uri="{FF2B5EF4-FFF2-40B4-BE49-F238E27FC236}">
                  <a16:creationId xmlns:a16="http://schemas.microsoft.com/office/drawing/2014/main" id="{3BD0C294-F18F-4D04-BD23-A66146B0B9DD}"/>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grpSp>
        <p:nvGrpSpPr>
          <p:cNvPr id="285" name="Group 284">
            <a:extLst>
              <a:ext uri="{FF2B5EF4-FFF2-40B4-BE49-F238E27FC236}">
                <a16:creationId xmlns:a16="http://schemas.microsoft.com/office/drawing/2014/main" id="{6E61112D-A970-4039-ACD3-A7CDFBBD8183}"/>
              </a:ext>
            </a:extLst>
          </p:cNvPr>
          <p:cNvGrpSpPr/>
          <p:nvPr userDrawn="1"/>
        </p:nvGrpSpPr>
        <p:grpSpPr>
          <a:xfrm>
            <a:off x="9372069" y="6159187"/>
            <a:ext cx="677705" cy="341702"/>
            <a:chOff x="11184673" y="2647468"/>
            <a:chExt cx="748937" cy="369772"/>
          </a:xfrm>
        </p:grpSpPr>
        <p:cxnSp>
          <p:nvCxnSpPr>
            <p:cNvPr id="286" name="Straight Connector 285">
              <a:extLst>
                <a:ext uri="{FF2B5EF4-FFF2-40B4-BE49-F238E27FC236}">
                  <a16:creationId xmlns:a16="http://schemas.microsoft.com/office/drawing/2014/main" id="{DEC619B7-527F-4F2C-8F1F-ED3FAA9F103E}"/>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87" name="Straight Connector 286">
              <a:extLst>
                <a:ext uri="{FF2B5EF4-FFF2-40B4-BE49-F238E27FC236}">
                  <a16:creationId xmlns:a16="http://schemas.microsoft.com/office/drawing/2014/main" id="{BD658BFB-982A-4DFB-908C-1D2BA2DA578B}"/>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88" name="Straight Connector 287">
              <a:extLst>
                <a:ext uri="{FF2B5EF4-FFF2-40B4-BE49-F238E27FC236}">
                  <a16:creationId xmlns:a16="http://schemas.microsoft.com/office/drawing/2014/main" id="{C3A53511-F541-4D0A-B96B-718A290BC213}"/>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006 Two columns" preserve="1">
  <p:cSld name="006 Two columns">
    <p:spTree>
      <p:nvGrpSpPr>
        <p:cNvPr id="1" name="Shape 637"/>
        <p:cNvGrpSpPr/>
        <p:nvPr/>
      </p:nvGrpSpPr>
      <p:grpSpPr>
        <a:xfrm>
          <a:off x="0" y="0"/>
          <a:ext cx="0" cy="0"/>
          <a:chOff x="0" y="0"/>
          <a:chExt cx="0" cy="0"/>
        </a:xfrm>
      </p:grpSpPr>
      <p:sp>
        <p:nvSpPr>
          <p:cNvPr id="670" name="Google Shape;670;p7"/>
          <p:cNvSpPr/>
          <p:nvPr/>
        </p:nvSpPr>
        <p:spPr>
          <a:xfrm flipH="1">
            <a:off x="10942175" y="5650638"/>
            <a:ext cx="1054500" cy="10140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79" name="Group 78">
            <a:extLst>
              <a:ext uri="{FF2B5EF4-FFF2-40B4-BE49-F238E27FC236}">
                <a16:creationId xmlns:a16="http://schemas.microsoft.com/office/drawing/2014/main" id="{7DD0CBEE-70A2-42B5-9FDC-DA9CFD36BCCB}"/>
              </a:ext>
            </a:extLst>
          </p:cNvPr>
          <p:cNvGrpSpPr/>
          <p:nvPr userDrawn="1"/>
        </p:nvGrpSpPr>
        <p:grpSpPr>
          <a:xfrm>
            <a:off x="10940211" y="5667555"/>
            <a:ext cx="1054936" cy="862641"/>
            <a:chOff x="3210946" y="234733"/>
            <a:chExt cx="1560780" cy="1298611"/>
          </a:xfrm>
        </p:grpSpPr>
        <p:cxnSp>
          <p:nvCxnSpPr>
            <p:cNvPr id="80" name="Straight Connector 79">
              <a:extLst>
                <a:ext uri="{FF2B5EF4-FFF2-40B4-BE49-F238E27FC236}">
                  <a16:creationId xmlns:a16="http://schemas.microsoft.com/office/drawing/2014/main" id="{3DB11964-1010-4B52-AABE-C93D730B7B8E}"/>
                </a:ext>
              </a:extLst>
            </p:cNvPr>
            <p:cNvCxnSpPr>
              <a:cxnSpLocks/>
            </p:cNvCxnSpPr>
            <p:nvPr/>
          </p:nvCxnSpPr>
          <p:spPr>
            <a:xfrm rot="5400000">
              <a:off x="3991336" y="752954"/>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A1EB62A1-962A-4A98-8742-C4B08C91BB9A}"/>
                </a:ext>
              </a:extLst>
            </p:cNvPr>
            <p:cNvCxnSpPr>
              <a:cxnSpLocks/>
            </p:cNvCxnSpPr>
            <p:nvPr/>
          </p:nvCxnSpPr>
          <p:spPr>
            <a:xfrm rot="5400000">
              <a:off x="3991336" y="567439"/>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774B375E-B0A5-426E-BF41-17AE000325ED}"/>
                </a:ext>
              </a:extLst>
            </p:cNvPr>
            <p:cNvCxnSpPr>
              <a:cxnSpLocks/>
            </p:cNvCxnSpPr>
            <p:nvPr/>
          </p:nvCxnSpPr>
          <p:spPr>
            <a:xfrm rot="5400000">
              <a:off x="3991336" y="381923"/>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3913CA21-438F-4B23-8C08-0AF7782BC68B}"/>
                </a:ext>
              </a:extLst>
            </p:cNvPr>
            <p:cNvCxnSpPr>
              <a:cxnSpLocks/>
            </p:cNvCxnSpPr>
            <p:nvPr/>
          </p:nvCxnSpPr>
          <p:spPr>
            <a:xfrm rot="5400000">
              <a:off x="3991336" y="19640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55850D2B-4088-4B12-A01C-336779A1F839}"/>
                </a:ext>
              </a:extLst>
            </p:cNvPr>
            <p:cNvCxnSpPr>
              <a:cxnSpLocks/>
            </p:cNvCxnSpPr>
            <p:nvPr/>
          </p:nvCxnSpPr>
          <p:spPr>
            <a:xfrm rot="5400000">
              <a:off x="3991336" y="1089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7DC57BBB-8ECB-4525-8184-5677EBABC4DB}"/>
                </a:ext>
              </a:extLst>
            </p:cNvPr>
            <p:cNvCxnSpPr>
              <a:cxnSpLocks/>
            </p:cNvCxnSpPr>
            <p:nvPr/>
          </p:nvCxnSpPr>
          <p:spPr>
            <a:xfrm rot="5400000">
              <a:off x="3991336" y="-174625"/>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4D399F37-A8AD-47EE-9750-A42A5196A394}"/>
                </a:ext>
              </a:extLst>
            </p:cNvPr>
            <p:cNvCxnSpPr>
              <a:cxnSpLocks/>
            </p:cNvCxnSpPr>
            <p:nvPr/>
          </p:nvCxnSpPr>
          <p:spPr>
            <a:xfrm rot="5400000">
              <a:off x="3991336" y="-36014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2255A7D5-D4DC-419C-938A-1488D37EF45C}"/>
                </a:ext>
              </a:extLst>
            </p:cNvPr>
            <p:cNvCxnSpPr>
              <a:cxnSpLocks/>
            </p:cNvCxnSpPr>
            <p:nvPr/>
          </p:nvCxnSpPr>
          <p:spPr>
            <a:xfrm rot="5400000">
              <a:off x="3991336" y="-54565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38" name="Google Shape;638;p7"/>
          <p:cNvSpPr txBox="1">
            <a:spLocks noGrp="1"/>
          </p:cNvSpPr>
          <p:nvPr>
            <p:ph type="title"/>
          </p:nvPr>
        </p:nvSpPr>
        <p:spPr>
          <a:xfrm>
            <a:off x="873350" y="1293500"/>
            <a:ext cx="10551900" cy="763500"/>
          </a:xfrm>
          <a:prstGeom prst="rect">
            <a:avLst/>
          </a:prstGeom>
        </p:spPr>
        <p:txBody>
          <a:bodyPr spcFirstLastPara="1" wrap="square" lIns="121900" tIns="121900" rIns="121900" bIns="121900" anchor="t" anchorCtr="0">
            <a:noAutofit/>
          </a:bodyPr>
          <a:lstStyle>
            <a:lvl1pPr marL="0" marR="0" lvl="0" indent="0" algn="l" rtl="0">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639" name="Google Shape;639;p7"/>
          <p:cNvSpPr txBox="1">
            <a:spLocks noGrp="1"/>
          </p:cNvSpPr>
          <p:nvPr>
            <p:ph type="body" idx="1"/>
          </p:nvPr>
        </p:nvSpPr>
        <p:spPr>
          <a:xfrm>
            <a:off x="873350" y="2293600"/>
            <a:ext cx="4960800" cy="3118500"/>
          </a:xfrm>
          <a:prstGeom prst="rect">
            <a:avLst/>
          </a:prstGeom>
        </p:spPr>
        <p:txBody>
          <a:bodyPr spcFirstLastPara="1" wrap="square" lIns="121900" tIns="121900" rIns="121900" bIns="121900" anchor="t" anchorCtr="0">
            <a:noAutofit/>
          </a:bodyPr>
          <a:lstStyle>
            <a:lvl1pPr marL="457200" lvl="0" indent="-349250">
              <a:spcBef>
                <a:spcPts val="0"/>
              </a:spcBef>
              <a:spcAft>
                <a:spcPts val="0"/>
              </a:spcAft>
              <a:buSzPts val="1900"/>
              <a:buChar char="●"/>
              <a:defRPr/>
            </a:lvl1pPr>
            <a:lvl2pPr marL="914400" lvl="1" indent="-349250">
              <a:spcBef>
                <a:spcPts val="2100"/>
              </a:spcBef>
              <a:spcAft>
                <a:spcPts val="0"/>
              </a:spcAft>
              <a:buSzPts val="1900"/>
              <a:buChar char="○"/>
              <a:defRPr/>
            </a:lvl2pPr>
            <a:lvl3pPr marL="1371600" lvl="2" indent="-349250">
              <a:spcBef>
                <a:spcPts val="2100"/>
              </a:spcBef>
              <a:spcAft>
                <a:spcPts val="0"/>
              </a:spcAft>
              <a:buSzPts val="1900"/>
              <a:buChar char="■"/>
              <a:defRPr/>
            </a:lvl3pPr>
            <a:lvl4pPr marL="1828800" lvl="3" indent="-349250">
              <a:spcBef>
                <a:spcPts val="2100"/>
              </a:spcBef>
              <a:spcAft>
                <a:spcPts val="0"/>
              </a:spcAft>
              <a:buSzPts val="1900"/>
              <a:buChar char="●"/>
              <a:defRPr/>
            </a:lvl4pPr>
            <a:lvl5pPr marL="2286000" lvl="4" indent="-349250">
              <a:spcBef>
                <a:spcPts val="2100"/>
              </a:spcBef>
              <a:spcAft>
                <a:spcPts val="0"/>
              </a:spcAft>
              <a:buSzPts val="1900"/>
              <a:buChar char="○"/>
              <a:defRPr/>
            </a:lvl5pPr>
            <a:lvl6pPr marL="2743200" lvl="5" indent="-349250">
              <a:spcBef>
                <a:spcPts val="2100"/>
              </a:spcBef>
              <a:spcAft>
                <a:spcPts val="0"/>
              </a:spcAft>
              <a:buSzPts val="1900"/>
              <a:buChar char="■"/>
              <a:defRPr/>
            </a:lvl6pPr>
            <a:lvl7pPr marL="3200400" lvl="6" indent="-349250">
              <a:spcBef>
                <a:spcPts val="2100"/>
              </a:spcBef>
              <a:spcAft>
                <a:spcPts val="0"/>
              </a:spcAft>
              <a:buSzPts val="1900"/>
              <a:buChar char="●"/>
              <a:defRPr/>
            </a:lvl7pPr>
            <a:lvl8pPr marL="3657600" lvl="7" indent="-349250">
              <a:spcBef>
                <a:spcPts val="2100"/>
              </a:spcBef>
              <a:spcAft>
                <a:spcPts val="0"/>
              </a:spcAft>
              <a:buSzPts val="1900"/>
              <a:buChar char="○"/>
              <a:defRPr/>
            </a:lvl8pPr>
            <a:lvl9pPr marL="4114800" lvl="8" indent="-349250">
              <a:spcBef>
                <a:spcPts val="2100"/>
              </a:spcBef>
              <a:spcAft>
                <a:spcPts val="2100"/>
              </a:spcAft>
              <a:buSzPts val="1900"/>
              <a:buChar char="■"/>
              <a:defRPr/>
            </a:lvl9pPr>
          </a:lstStyle>
          <a:p>
            <a:endParaRPr/>
          </a:p>
        </p:txBody>
      </p:sp>
      <p:sp>
        <p:nvSpPr>
          <p:cNvPr id="640" name="Google Shape;640;p7"/>
          <p:cNvSpPr txBox="1">
            <a:spLocks noGrp="1"/>
          </p:cNvSpPr>
          <p:nvPr>
            <p:ph type="body" idx="2"/>
          </p:nvPr>
        </p:nvSpPr>
        <p:spPr>
          <a:xfrm>
            <a:off x="6464146" y="2281850"/>
            <a:ext cx="4961100" cy="3118500"/>
          </a:xfrm>
          <a:prstGeom prst="rect">
            <a:avLst/>
          </a:prstGeom>
        </p:spPr>
        <p:txBody>
          <a:bodyPr spcFirstLastPara="1" wrap="square" lIns="121900" tIns="121900" rIns="121900" bIns="121900" anchor="t" anchorCtr="0">
            <a:noAutofit/>
          </a:bodyPr>
          <a:lstStyle>
            <a:lvl1pPr marL="457200" lvl="0" indent="-349250">
              <a:spcBef>
                <a:spcPts val="0"/>
              </a:spcBef>
              <a:spcAft>
                <a:spcPts val="0"/>
              </a:spcAft>
              <a:buSzPts val="1900"/>
              <a:buChar char="●"/>
              <a:defRPr/>
            </a:lvl1pPr>
            <a:lvl2pPr marL="914400" lvl="1" indent="-349250">
              <a:spcBef>
                <a:spcPts val="2100"/>
              </a:spcBef>
              <a:spcAft>
                <a:spcPts val="0"/>
              </a:spcAft>
              <a:buSzPts val="1900"/>
              <a:buChar char="○"/>
              <a:defRPr/>
            </a:lvl2pPr>
            <a:lvl3pPr marL="1371600" lvl="2" indent="-349250">
              <a:spcBef>
                <a:spcPts val="2100"/>
              </a:spcBef>
              <a:spcAft>
                <a:spcPts val="0"/>
              </a:spcAft>
              <a:buSzPts val="1900"/>
              <a:buChar char="■"/>
              <a:defRPr/>
            </a:lvl3pPr>
            <a:lvl4pPr marL="1828800" lvl="3" indent="-349250">
              <a:spcBef>
                <a:spcPts val="2100"/>
              </a:spcBef>
              <a:spcAft>
                <a:spcPts val="0"/>
              </a:spcAft>
              <a:buSzPts val="1900"/>
              <a:buChar char="●"/>
              <a:defRPr/>
            </a:lvl4pPr>
            <a:lvl5pPr marL="2286000" lvl="4" indent="-349250">
              <a:spcBef>
                <a:spcPts val="2100"/>
              </a:spcBef>
              <a:spcAft>
                <a:spcPts val="0"/>
              </a:spcAft>
              <a:buSzPts val="1900"/>
              <a:buChar char="○"/>
              <a:defRPr/>
            </a:lvl5pPr>
            <a:lvl6pPr marL="2743200" lvl="5" indent="-349250">
              <a:spcBef>
                <a:spcPts val="2100"/>
              </a:spcBef>
              <a:spcAft>
                <a:spcPts val="0"/>
              </a:spcAft>
              <a:buSzPts val="1900"/>
              <a:buChar char="■"/>
              <a:defRPr/>
            </a:lvl6pPr>
            <a:lvl7pPr marL="3200400" lvl="6" indent="-349250">
              <a:spcBef>
                <a:spcPts val="2100"/>
              </a:spcBef>
              <a:spcAft>
                <a:spcPts val="0"/>
              </a:spcAft>
              <a:buSzPts val="1900"/>
              <a:buChar char="●"/>
              <a:defRPr/>
            </a:lvl7pPr>
            <a:lvl8pPr marL="3657600" lvl="7" indent="-349250">
              <a:spcBef>
                <a:spcPts val="2100"/>
              </a:spcBef>
              <a:spcAft>
                <a:spcPts val="0"/>
              </a:spcAft>
              <a:buSzPts val="1900"/>
              <a:buChar char="○"/>
              <a:defRPr/>
            </a:lvl8pPr>
            <a:lvl9pPr marL="4114800" lvl="8" indent="-349250">
              <a:spcBef>
                <a:spcPts val="2100"/>
              </a:spcBef>
              <a:spcAft>
                <a:spcPts val="2100"/>
              </a:spcAft>
              <a:buSzPts val="1900"/>
              <a:buChar char="■"/>
              <a:defRPr/>
            </a:lvl9pPr>
          </a:lstStyle>
          <a:p>
            <a:endParaRPr dirty="0"/>
          </a:p>
        </p:txBody>
      </p:sp>
      <p:sp>
        <p:nvSpPr>
          <p:cNvPr id="641" name="Google Shape;641;p7"/>
          <p:cNvSpPr/>
          <p:nvPr/>
        </p:nvSpPr>
        <p:spPr>
          <a:xfrm rot="-5400000" flipH="1">
            <a:off x="10943908" y="4662679"/>
            <a:ext cx="993600" cy="1019700"/>
          </a:xfrm>
          <a:prstGeom prst="teardrop">
            <a:avLst>
              <a:gd name="adj" fmla="val 100000"/>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42" name="Google Shape;642;p7"/>
          <p:cNvSpPr/>
          <p:nvPr/>
        </p:nvSpPr>
        <p:spPr>
          <a:xfrm rot="-5400000">
            <a:off x="11063920" y="4808749"/>
            <a:ext cx="753600" cy="753600"/>
          </a:xfrm>
          <a:prstGeom prst="arc">
            <a:avLst>
              <a:gd name="adj1" fmla="val 16200000"/>
              <a:gd name="adj2" fmla="val 10690623"/>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643" name="Google Shape;643;p7"/>
          <p:cNvSpPr/>
          <p:nvPr/>
        </p:nvSpPr>
        <p:spPr>
          <a:xfrm rot="-5400000">
            <a:off x="11178853" y="4923617"/>
            <a:ext cx="523800" cy="523800"/>
          </a:xfrm>
          <a:prstGeom prst="arc">
            <a:avLst>
              <a:gd name="adj1" fmla="val 16200000"/>
              <a:gd name="adj2" fmla="val 10869229"/>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644" name="Google Shape;644;p7"/>
          <p:cNvSpPr/>
          <p:nvPr/>
        </p:nvSpPr>
        <p:spPr>
          <a:xfrm>
            <a:off x="11447080" y="4685379"/>
            <a:ext cx="508500" cy="5085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45" name="Google Shape;645;p7"/>
          <p:cNvSpPr/>
          <p:nvPr/>
        </p:nvSpPr>
        <p:spPr>
          <a:xfrm>
            <a:off x="11351369" y="5086434"/>
            <a:ext cx="194100" cy="194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646" name="Google Shape;646;p7"/>
          <p:cNvGrpSpPr/>
          <p:nvPr/>
        </p:nvGrpSpPr>
        <p:grpSpPr>
          <a:xfrm>
            <a:off x="11034459" y="5320659"/>
            <a:ext cx="282880" cy="36671"/>
            <a:chOff x="10578164" y="275923"/>
            <a:chExt cx="416551" cy="54000"/>
          </a:xfrm>
        </p:grpSpPr>
        <p:sp>
          <p:nvSpPr>
            <p:cNvPr id="647" name="Google Shape;647;p7"/>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48" name="Google Shape;648;p7"/>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49" name="Google Shape;649;p7"/>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650" name="Google Shape;650;p7"/>
          <p:cNvGrpSpPr/>
          <p:nvPr/>
        </p:nvGrpSpPr>
        <p:grpSpPr>
          <a:xfrm>
            <a:off x="11034459" y="5424697"/>
            <a:ext cx="282880" cy="36671"/>
            <a:chOff x="10578164" y="275923"/>
            <a:chExt cx="416551" cy="54000"/>
          </a:xfrm>
        </p:grpSpPr>
        <p:sp>
          <p:nvSpPr>
            <p:cNvPr id="651" name="Google Shape;651;p7"/>
            <p:cNvSpPr/>
            <p:nvPr/>
          </p:nvSpPr>
          <p:spPr>
            <a:xfrm>
              <a:off x="10578164"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52" name="Google Shape;652;p7"/>
            <p:cNvSpPr/>
            <p:nvPr/>
          </p:nvSpPr>
          <p:spPr>
            <a:xfrm>
              <a:off x="10759440"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53" name="Google Shape;653;p7"/>
            <p:cNvSpPr/>
            <p:nvPr/>
          </p:nvSpPr>
          <p:spPr>
            <a:xfrm>
              <a:off x="10940715"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654" name="Google Shape;654;p7"/>
          <p:cNvGrpSpPr/>
          <p:nvPr/>
        </p:nvGrpSpPr>
        <p:grpSpPr>
          <a:xfrm>
            <a:off x="11034459" y="5528735"/>
            <a:ext cx="282880" cy="36671"/>
            <a:chOff x="10578164" y="275923"/>
            <a:chExt cx="416551" cy="54000"/>
          </a:xfrm>
        </p:grpSpPr>
        <p:sp>
          <p:nvSpPr>
            <p:cNvPr id="655" name="Google Shape;655;p7"/>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56" name="Google Shape;656;p7"/>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57" name="Google Shape;657;p7"/>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658" name="Google Shape;658;p7"/>
          <p:cNvGrpSpPr/>
          <p:nvPr/>
        </p:nvGrpSpPr>
        <p:grpSpPr>
          <a:xfrm>
            <a:off x="11556283" y="4822802"/>
            <a:ext cx="282880" cy="36671"/>
            <a:chOff x="10578164" y="275923"/>
            <a:chExt cx="416551" cy="54000"/>
          </a:xfrm>
        </p:grpSpPr>
        <p:sp>
          <p:nvSpPr>
            <p:cNvPr id="659" name="Google Shape;659;p7"/>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60" name="Google Shape;660;p7"/>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61" name="Google Shape;661;p7"/>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662" name="Google Shape;662;p7"/>
          <p:cNvGrpSpPr/>
          <p:nvPr/>
        </p:nvGrpSpPr>
        <p:grpSpPr>
          <a:xfrm>
            <a:off x="11556283" y="4926840"/>
            <a:ext cx="282880" cy="36671"/>
            <a:chOff x="10578164" y="275923"/>
            <a:chExt cx="416551" cy="54000"/>
          </a:xfrm>
        </p:grpSpPr>
        <p:sp>
          <p:nvSpPr>
            <p:cNvPr id="663" name="Google Shape;663;p7"/>
            <p:cNvSpPr/>
            <p:nvPr/>
          </p:nvSpPr>
          <p:spPr>
            <a:xfrm>
              <a:off x="10578164"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64" name="Google Shape;664;p7"/>
            <p:cNvSpPr/>
            <p:nvPr/>
          </p:nvSpPr>
          <p:spPr>
            <a:xfrm>
              <a:off x="10759440"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65" name="Google Shape;665;p7"/>
            <p:cNvSpPr/>
            <p:nvPr/>
          </p:nvSpPr>
          <p:spPr>
            <a:xfrm>
              <a:off x="10940715"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666" name="Google Shape;666;p7"/>
          <p:cNvGrpSpPr/>
          <p:nvPr/>
        </p:nvGrpSpPr>
        <p:grpSpPr>
          <a:xfrm>
            <a:off x="11556283" y="5030878"/>
            <a:ext cx="282880" cy="36671"/>
            <a:chOff x="10578164" y="275923"/>
            <a:chExt cx="416551" cy="54000"/>
          </a:xfrm>
        </p:grpSpPr>
        <p:sp>
          <p:nvSpPr>
            <p:cNvPr id="667" name="Google Shape;667;p7"/>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68" name="Google Shape;668;p7"/>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69" name="Google Shape;669;p7"/>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680" name="Google Shape;680;p7"/>
          <p:cNvGrpSpPr/>
          <p:nvPr/>
        </p:nvGrpSpPr>
        <p:grpSpPr>
          <a:xfrm rot="59737" flipH="1">
            <a:off x="10939584" y="5640153"/>
            <a:ext cx="1041545" cy="1041481"/>
            <a:chOff x="3247624" y="213651"/>
            <a:chExt cx="1533709" cy="1533614"/>
          </a:xfrm>
        </p:grpSpPr>
        <p:sp>
          <p:nvSpPr>
            <p:cNvPr id="681" name="Google Shape;681;p7"/>
            <p:cNvSpPr/>
            <p:nvPr/>
          </p:nvSpPr>
          <p:spPr>
            <a:xfrm rot="-2642172" flipH="1">
              <a:off x="3472138" y="438179"/>
              <a:ext cx="1084572" cy="1084572"/>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682" name="Google Shape;682;p7"/>
            <p:cNvSpPr/>
            <p:nvPr/>
          </p:nvSpPr>
          <p:spPr>
            <a:xfrm rot="8157828" flipH="1">
              <a:off x="3472247" y="438165"/>
              <a:ext cx="1084572" cy="1084572"/>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683" name="Google Shape;683;p7"/>
          <p:cNvSpPr/>
          <p:nvPr/>
        </p:nvSpPr>
        <p:spPr>
          <a:xfrm flipH="1">
            <a:off x="11221584" y="5921549"/>
            <a:ext cx="477900" cy="4779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84" name="Google Shape;684;p7"/>
          <p:cNvSpPr/>
          <p:nvPr/>
        </p:nvSpPr>
        <p:spPr>
          <a:xfrm flipH="1">
            <a:off x="11339157" y="6039477"/>
            <a:ext cx="242400" cy="2424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85" name="Google Shape;685;p7"/>
          <p:cNvSpPr/>
          <p:nvPr/>
        </p:nvSpPr>
        <p:spPr>
          <a:xfrm flipH="1">
            <a:off x="10427311" y="5654840"/>
            <a:ext cx="508500" cy="5085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86" name="Google Shape;686;p7"/>
          <p:cNvSpPr/>
          <p:nvPr/>
        </p:nvSpPr>
        <p:spPr>
          <a:xfrm rot="-5400000" flipH="1">
            <a:off x="10427216" y="6158380"/>
            <a:ext cx="508500" cy="5085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687" name="Google Shape;687;p7"/>
          <p:cNvGrpSpPr/>
          <p:nvPr/>
        </p:nvGrpSpPr>
        <p:grpSpPr>
          <a:xfrm rot="-5400000" flipH="1">
            <a:off x="10550281" y="5646193"/>
            <a:ext cx="262501" cy="508510"/>
            <a:chOff x="10628069" y="2437255"/>
            <a:chExt cx="369772" cy="748800"/>
          </a:xfrm>
        </p:grpSpPr>
        <p:cxnSp>
          <p:nvCxnSpPr>
            <p:cNvPr id="688" name="Google Shape;688;p7"/>
            <p:cNvCxnSpPr/>
            <p:nvPr/>
          </p:nvCxnSpPr>
          <p:spPr>
            <a:xfrm>
              <a:off x="10997841"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689" name="Google Shape;689;p7"/>
            <p:cNvCxnSpPr/>
            <p:nvPr/>
          </p:nvCxnSpPr>
          <p:spPr>
            <a:xfrm>
              <a:off x="10812955"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690" name="Google Shape;690;p7"/>
            <p:cNvCxnSpPr/>
            <p:nvPr/>
          </p:nvCxnSpPr>
          <p:spPr>
            <a:xfrm>
              <a:off x="10628069" y="2437255"/>
              <a:ext cx="0" cy="748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691" name="Google Shape;691;p7"/>
          <p:cNvGrpSpPr/>
          <p:nvPr/>
        </p:nvGrpSpPr>
        <p:grpSpPr>
          <a:xfrm rot="-5400000" flipH="1">
            <a:off x="10557064" y="6154407"/>
            <a:ext cx="251112" cy="508510"/>
            <a:chOff x="10628069" y="2437255"/>
            <a:chExt cx="369772" cy="748800"/>
          </a:xfrm>
        </p:grpSpPr>
        <p:cxnSp>
          <p:nvCxnSpPr>
            <p:cNvPr id="692" name="Google Shape;692;p7"/>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693" name="Google Shape;693;p7"/>
            <p:cNvCxnSpPr/>
            <p:nvPr/>
          </p:nvCxnSpPr>
          <p:spPr>
            <a:xfrm>
              <a:off x="10812955" y="2437255"/>
              <a:ext cx="0" cy="748800"/>
            </a:xfrm>
            <a:prstGeom prst="straightConnector1">
              <a:avLst/>
            </a:prstGeom>
            <a:noFill/>
            <a:ln w="9525" cap="flat" cmpd="sng">
              <a:solidFill>
                <a:schemeClr val="accent2"/>
              </a:solidFill>
              <a:prstDash val="solid"/>
              <a:miter lim="800000"/>
              <a:headEnd type="none" w="sm" len="sm"/>
              <a:tailEnd type="none" w="sm" len="sm"/>
            </a:ln>
          </p:spPr>
        </p:cxnSp>
        <p:cxnSp>
          <p:nvCxnSpPr>
            <p:cNvPr id="694" name="Google Shape;694;p7"/>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695" name="Google Shape;695;p7"/>
          <p:cNvSpPr/>
          <p:nvPr/>
        </p:nvSpPr>
        <p:spPr>
          <a:xfrm rot="10800000">
            <a:off x="9925020" y="5653342"/>
            <a:ext cx="1013400" cy="1013400"/>
          </a:xfrm>
          <a:prstGeom prst="arc">
            <a:avLst>
              <a:gd name="adj1" fmla="val 16200000"/>
              <a:gd name="adj2" fmla="val 5378577"/>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696" name="Google Shape;696;p7"/>
          <p:cNvGrpSpPr/>
          <p:nvPr/>
        </p:nvGrpSpPr>
        <p:grpSpPr>
          <a:xfrm rot="5400000">
            <a:off x="10046451" y="5775647"/>
            <a:ext cx="762765" cy="762765"/>
            <a:chOff x="6214949" y="2511699"/>
            <a:chExt cx="1123200" cy="1123200"/>
          </a:xfrm>
        </p:grpSpPr>
        <p:sp>
          <p:nvSpPr>
            <p:cNvPr id="697" name="Google Shape;697;p7"/>
            <p:cNvSpPr/>
            <p:nvPr/>
          </p:nvSpPr>
          <p:spPr>
            <a:xfrm rot="-5400000" flipH="1">
              <a:off x="6402149" y="2698899"/>
              <a:ext cx="748800" cy="7488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698" name="Google Shape;698;p7"/>
            <p:cNvSpPr/>
            <p:nvPr/>
          </p:nvSpPr>
          <p:spPr>
            <a:xfrm rot="-5400000" flipH="1">
              <a:off x="6589349" y="2886099"/>
              <a:ext cx="374400" cy="374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699" name="Google Shape;699;p7"/>
            <p:cNvSpPr/>
            <p:nvPr/>
          </p:nvSpPr>
          <p:spPr>
            <a:xfrm rot="-5400000" flipH="1">
              <a:off x="6214949" y="2511699"/>
              <a:ext cx="1123200" cy="1123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800">
                  <a:latin typeface="Calibri"/>
                  <a:ea typeface="Calibri"/>
                  <a:cs typeface="Calibri"/>
                  <a:sym typeface="Calibri"/>
                </a:rPr>
                <a:t>		</a:t>
              </a:r>
              <a:endParaRPr sz="1800" b="0" i="0" u="none" strike="noStrike" cap="none">
                <a:solidFill>
                  <a:srgbClr val="000000"/>
                </a:solidFill>
                <a:latin typeface="Calibri"/>
                <a:ea typeface="Calibri"/>
                <a:cs typeface="Calibri"/>
                <a:sym typeface="Calibri"/>
              </a:endParaRPr>
            </a:p>
          </p:txBody>
        </p:sp>
      </p:grpSp>
      <p:sp>
        <p:nvSpPr>
          <p:cNvPr id="700" name="Google Shape;700;p7"/>
          <p:cNvSpPr/>
          <p:nvPr/>
        </p:nvSpPr>
        <p:spPr>
          <a:xfrm>
            <a:off x="161600" y="715829"/>
            <a:ext cx="1049400" cy="499200"/>
          </a:xfrm>
          <a:prstGeom prst="triangle">
            <a:avLst>
              <a:gd name="adj" fmla="val 500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01" name="Google Shape;701;p7"/>
          <p:cNvSpPr/>
          <p:nvPr/>
        </p:nvSpPr>
        <p:spPr>
          <a:xfrm rot="-5400000" flipH="1">
            <a:off x="164361" y="167215"/>
            <a:ext cx="1049400" cy="10494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02" name="Google Shape;702;p7"/>
          <p:cNvSpPr/>
          <p:nvPr/>
        </p:nvSpPr>
        <p:spPr>
          <a:xfrm rot="-5400000" flipH="1">
            <a:off x="426735" y="429589"/>
            <a:ext cx="525000" cy="5250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03" name="Google Shape;703;p7"/>
          <p:cNvSpPr/>
          <p:nvPr/>
        </p:nvSpPr>
        <p:spPr>
          <a:xfrm rot="-5400000" flipH="1">
            <a:off x="557921" y="560776"/>
            <a:ext cx="262200" cy="262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04" name="Google Shape;704;p7"/>
          <p:cNvSpPr/>
          <p:nvPr/>
        </p:nvSpPr>
        <p:spPr>
          <a:xfrm rot="-5400000" flipH="1">
            <a:off x="295548" y="298402"/>
            <a:ext cx="787200" cy="787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05" name="Google Shape;705;p7"/>
          <p:cNvSpPr/>
          <p:nvPr/>
        </p:nvSpPr>
        <p:spPr>
          <a:xfrm>
            <a:off x="160477" y="195322"/>
            <a:ext cx="525000" cy="5250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06" name="Google Shape;706;p7"/>
          <p:cNvSpPr/>
          <p:nvPr/>
        </p:nvSpPr>
        <p:spPr>
          <a:xfrm rot="-5400000">
            <a:off x="695599" y="182959"/>
            <a:ext cx="525000" cy="5250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707" name="Google Shape;707;p7"/>
          <p:cNvGrpSpPr/>
          <p:nvPr/>
        </p:nvGrpSpPr>
        <p:grpSpPr>
          <a:xfrm>
            <a:off x="293401" y="186714"/>
            <a:ext cx="791215" cy="524759"/>
            <a:chOff x="10624861" y="3933984"/>
            <a:chExt cx="1115330" cy="748800"/>
          </a:xfrm>
        </p:grpSpPr>
        <p:cxnSp>
          <p:nvCxnSpPr>
            <p:cNvPr id="708" name="Google Shape;708;p7"/>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709" name="Google Shape;709;p7"/>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710" name="Google Shape;710;p7"/>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711" name="Google Shape;711;p7"/>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712" name="Google Shape;712;p7"/>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713" name="Google Shape;713;p7"/>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714" name="Google Shape;714;p7"/>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Tree>
    <p:extLst>
      <p:ext uri="{BB962C8B-B14F-4D97-AF65-F5344CB8AC3E}">
        <p14:creationId xmlns:p14="http://schemas.microsoft.com/office/powerpoint/2010/main" val="26611872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005 One column" preserve="1">
  <p:cSld name="005 One column">
    <p:spTree>
      <p:nvGrpSpPr>
        <p:cNvPr id="1" name="Shape 715"/>
        <p:cNvGrpSpPr/>
        <p:nvPr/>
      </p:nvGrpSpPr>
      <p:grpSpPr>
        <a:xfrm>
          <a:off x="0" y="0"/>
          <a:ext cx="0" cy="0"/>
          <a:chOff x="0" y="0"/>
          <a:chExt cx="0" cy="0"/>
        </a:xfrm>
      </p:grpSpPr>
      <p:sp>
        <p:nvSpPr>
          <p:cNvPr id="716" name="Google Shape;716;p8"/>
          <p:cNvSpPr txBox="1">
            <a:spLocks noGrp="1"/>
          </p:cNvSpPr>
          <p:nvPr>
            <p:ph type="title"/>
          </p:nvPr>
        </p:nvSpPr>
        <p:spPr>
          <a:xfrm>
            <a:off x="2703300" y="1020125"/>
            <a:ext cx="6785400" cy="763500"/>
          </a:xfrm>
          <a:prstGeom prst="rect">
            <a:avLst/>
          </a:prstGeom>
        </p:spPr>
        <p:txBody>
          <a:bodyPr spcFirstLastPara="1" wrap="square" lIns="121900" tIns="121900" rIns="121900" bIns="121900" anchor="t" anchorCtr="0">
            <a:noAutofit/>
          </a:bodyPr>
          <a:lstStyle>
            <a:lvl1pPr marL="0" marR="0" lvl="0" indent="0" algn="ctr" rtl="0">
              <a:lnSpc>
                <a:spcPct val="100000"/>
              </a:lnSpc>
              <a:spcBef>
                <a:spcPts val="0"/>
              </a:spcBef>
              <a:spcAft>
                <a:spcPts val="0"/>
              </a:spcAft>
              <a:buClr>
                <a:schemeClr val="dk1"/>
              </a:buClr>
              <a:buSzPts val="4000"/>
              <a:buFont typeface="Aldrich"/>
              <a:buNone/>
              <a:defRPr/>
            </a:lvl1pPr>
            <a:lvl2pPr lvl="1"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717" name="Google Shape;717;p8"/>
          <p:cNvSpPr txBox="1">
            <a:spLocks noGrp="1"/>
          </p:cNvSpPr>
          <p:nvPr>
            <p:ph type="body" idx="1"/>
          </p:nvPr>
        </p:nvSpPr>
        <p:spPr>
          <a:xfrm>
            <a:off x="2703302" y="2035175"/>
            <a:ext cx="6785400" cy="3436500"/>
          </a:xfrm>
          <a:prstGeom prst="rect">
            <a:avLst/>
          </a:prstGeom>
        </p:spPr>
        <p:txBody>
          <a:bodyPr spcFirstLastPara="1" wrap="square" lIns="121900" tIns="121900" rIns="121900" bIns="121900" anchor="t" anchorCtr="0">
            <a:noAutofit/>
          </a:bodyPr>
          <a:lstStyle>
            <a:lvl1pPr marL="457200" lvl="0" indent="-349250" algn="ctr">
              <a:spcBef>
                <a:spcPts val="0"/>
              </a:spcBef>
              <a:spcAft>
                <a:spcPts val="0"/>
              </a:spcAft>
              <a:buSzPts val="1900"/>
              <a:buChar char="●"/>
              <a:defRPr/>
            </a:lvl1pPr>
            <a:lvl2pPr marL="914400" lvl="1" indent="-349250" algn="ctr">
              <a:spcBef>
                <a:spcPts val="2100"/>
              </a:spcBef>
              <a:spcAft>
                <a:spcPts val="0"/>
              </a:spcAft>
              <a:buSzPts val="1900"/>
              <a:buChar char="○"/>
              <a:defRPr/>
            </a:lvl2pPr>
            <a:lvl3pPr marL="1371600" lvl="2" indent="-349250" algn="ctr">
              <a:spcBef>
                <a:spcPts val="2100"/>
              </a:spcBef>
              <a:spcAft>
                <a:spcPts val="0"/>
              </a:spcAft>
              <a:buSzPts val="1900"/>
              <a:buChar char="■"/>
              <a:defRPr/>
            </a:lvl3pPr>
            <a:lvl4pPr marL="1828800" lvl="3" indent="-349250" algn="ctr">
              <a:spcBef>
                <a:spcPts val="2100"/>
              </a:spcBef>
              <a:spcAft>
                <a:spcPts val="0"/>
              </a:spcAft>
              <a:buSzPts val="1900"/>
              <a:buChar char="●"/>
              <a:defRPr/>
            </a:lvl4pPr>
            <a:lvl5pPr marL="2286000" lvl="4" indent="-349250" algn="ctr">
              <a:spcBef>
                <a:spcPts val="2100"/>
              </a:spcBef>
              <a:spcAft>
                <a:spcPts val="0"/>
              </a:spcAft>
              <a:buSzPts val="1900"/>
              <a:buChar char="○"/>
              <a:defRPr/>
            </a:lvl5pPr>
            <a:lvl6pPr marL="2743200" lvl="5" indent="-349250" algn="ctr">
              <a:spcBef>
                <a:spcPts val="2100"/>
              </a:spcBef>
              <a:spcAft>
                <a:spcPts val="0"/>
              </a:spcAft>
              <a:buSzPts val="1900"/>
              <a:buChar char="■"/>
              <a:defRPr/>
            </a:lvl6pPr>
            <a:lvl7pPr marL="3200400" lvl="6" indent="-349250" algn="ctr">
              <a:spcBef>
                <a:spcPts val="2100"/>
              </a:spcBef>
              <a:spcAft>
                <a:spcPts val="0"/>
              </a:spcAft>
              <a:buSzPts val="1900"/>
              <a:buChar char="●"/>
              <a:defRPr/>
            </a:lvl7pPr>
            <a:lvl8pPr marL="3657600" lvl="7" indent="-349250" algn="ctr">
              <a:spcBef>
                <a:spcPts val="2100"/>
              </a:spcBef>
              <a:spcAft>
                <a:spcPts val="0"/>
              </a:spcAft>
              <a:buSzPts val="1900"/>
              <a:buChar char="○"/>
              <a:defRPr/>
            </a:lvl8pPr>
            <a:lvl9pPr marL="4114800" lvl="8" indent="-349250" algn="ctr">
              <a:spcBef>
                <a:spcPts val="2100"/>
              </a:spcBef>
              <a:spcAft>
                <a:spcPts val="2100"/>
              </a:spcAft>
              <a:buSzPts val="1900"/>
              <a:buChar char="■"/>
              <a:defRPr/>
            </a:lvl9pPr>
          </a:lstStyle>
          <a:p>
            <a:endParaRPr/>
          </a:p>
        </p:txBody>
      </p:sp>
      <p:sp>
        <p:nvSpPr>
          <p:cNvPr id="718" name="Google Shape;718;p8"/>
          <p:cNvSpPr/>
          <p:nvPr/>
        </p:nvSpPr>
        <p:spPr>
          <a:xfrm>
            <a:off x="138303" y="196451"/>
            <a:ext cx="534300" cy="534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19" name="Google Shape;719;p8"/>
          <p:cNvSpPr/>
          <p:nvPr/>
        </p:nvSpPr>
        <p:spPr>
          <a:xfrm>
            <a:off x="147129" y="196942"/>
            <a:ext cx="1050000" cy="10500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720" name="Google Shape;720;p8"/>
          <p:cNvGrpSpPr/>
          <p:nvPr/>
        </p:nvGrpSpPr>
        <p:grpSpPr>
          <a:xfrm>
            <a:off x="138491" y="723273"/>
            <a:ext cx="527441" cy="534044"/>
            <a:chOff x="8943245" y="2438859"/>
            <a:chExt cx="739541" cy="748800"/>
          </a:xfrm>
        </p:grpSpPr>
        <p:cxnSp>
          <p:nvCxnSpPr>
            <p:cNvPr id="721" name="Google Shape;721;p8"/>
            <p:cNvCxnSpPr/>
            <p:nvPr/>
          </p:nvCxnSpPr>
          <p:spPr>
            <a:xfrm>
              <a:off x="8943245"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722" name="Google Shape;722;p8"/>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723" name="Google Shape;723;p8"/>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724" name="Google Shape;724;p8"/>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725" name="Google Shape;725;p8"/>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726" name="Google Shape;726;p8"/>
          <p:cNvSpPr/>
          <p:nvPr/>
        </p:nvSpPr>
        <p:spPr>
          <a:xfrm>
            <a:off x="247156" y="329329"/>
            <a:ext cx="782700" cy="782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27" name="Google Shape;727;p8"/>
          <p:cNvSpPr/>
          <p:nvPr/>
        </p:nvSpPr>
        <p:spPr>
          <a:xfrm>
            <a:off x="387307" y="469480"/>
            <a:ext cx="502200" cy="5022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28" name="Google Shape;728;p8"/>
          <p:cNvSpPr/>
          <p:nvPr/>
        </p:nvSpPr>
        <p:spPr>
          <a:xfrm>
            <a:off x="514872" y="597045"/>
            <a:ext cx="246900" cy="246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29" name="Google Shape;729;p8"/>
          <p:cNvSpPr/>
          <p:nvPr/>
        </p:nvSpPr>
        <p:spPr>
          <a:xfrm>
            <a:off x="1201162" y="196451"/>
            <a:ext cx="534300" cy="534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30" name="Google Shape;730;p8"/>
          <p:cNvSpPr/>
          <p:nvPr/>
        </p:nvSpPr>
        <p:spPr>
          <a:xfrm>
            <a:off x="1200019" y="730741"/>
            <a:ext cx="534300" cy="534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731" name="Google Shape;731;p8"/>
          <p:cNvGrpSpPr/>
          <p:nvPr/>
        </p:nvGrpSpPr>
        <p:grpSpPr>
          <a:xfrm>
            <a:off x="1340107" y="722129"/>
            <a:ext cx="263721" cy="534044"/>
            <a:chOff x="10628069" y="2437255"/>
            <a:chExt cx="369772" cy="748800"/>
          </a:xfrm>
        </p:grpSpPr>
        <p:cxnSp>
          <p:nvCxnSpPr>
            <p:cNvPr id="732" name="Google Shape;732;p8"/>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733" name="Google Shape;733;p8"/>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734" name="Google Shape;734;p8"/>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735" name="Google Shape;735;p8"/>
          <p:cNvSpPr/>
          <p:nvPr/>
        </p:nvSpPr>
        <p:spPr>
          <a:xfrm>
            <a:off x="1330607" y="328183"/>
            <a:ext cx="282900" cy="2829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36" name="Google Shape;736;p8"/>
          <p:cNvSpPr/>
          <p:nvPr/>
        </p:nvSpPr>
        <p:spPr>
          <a:xfrm>
            <a:off x="1398680" y="396256"/>
            <a:ext cx="146400" cy="146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37" name="Google Shape;737;p8"/>
          <p:cNvSpPr/>
          <p:nvPr/>
        </p:nvSpPr>
        <p:spPr>
          <a:xfrm rot="5400000">
            <a:off x="1736669" y="732133"/>
            <a:ext cx="534300" cy="534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42" name="Google Shape;742;p8"/>
          <p:cNvSpPr/>
          <p:nvPr/>
        </p:nvSpPr>
        <p:spPr>
          <a:xfrm>
            <a:off x="1752206" y="214348"/>
            <a:ext cx="502200" cy="5022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43" name="Google Shape;743;p8"/>
          <p:cNvSpPr/>
          <p:nvPr/>
        </p:nvSpPr>
        <p:spPr>
          <a:xfrm>
            <a:off x="1858032" y="320175"/>
            <a:ext cx="282900" cy="2829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44" name="Google Shape;744;p8"/>
          <p:cNvSpPr/>
          <p:nvPr/>
        </p:nvSpPr>
        <p:spPr>
          <a:xfrm>
            <a:off x="1926105" y="388248"/>
            <a:ext cx="146400" cy="1464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45" name="Google Shape;745;p8"/>
          <p:cNvSpPr/>
          <p:nvPr/>
        </p:nvSpPr>
        <p:spPr>
          <a:xfrm rot="-5400000">
            <a:off x="145984" y="1259425"/>
            <a:ext cx="1050000" cy="10500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46" name="Google Shape;746;p8"/>
          <p:cNvSpPr/>
          <p:nvPr/>
        </p:nvSpPr>
        <p:spPr>
          <a:xfrm rot="-5400000">
            <a:off x="275102" y="1388907"/>
            <a:ext cx="791400" cy="791400"/>
          </a:xfrm>
          <a:prstGeom prst="arc">
            <a:avLst>
              <a:gd name="adj1" fmla="val 16200000"/>
              <a:gd name="adj2" fmla="val 5467200"/>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47" name="Google Shape;747;p8"/>
          <p:cNvSpPr/>
          <p:nvPr/>
        </p:nvSpPr>
        <p:spPr>
          <a:xfrm rot="-5400000">
            <a:off x="395804" y="1509405"/>
            <a:ext cx="550200" cy="5502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48" name="Google Shape;748;p8"/>
          <p:cNvSpPr/>
          <p:nvPr/>
        </p:nvSpPr>
        <p:spPr>
          <a:xfrm rot="-5400000">
            <a:off x="538815" y="1647234"/>
            <a:ext cx="280800" cy="280800"/>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49" name="Google Shape;749;p8"/>
          <p:cNvSpPr/>
          <p:nvPr/>
        </p:nvSpPr>
        <p:spPr>
          <a:xfrm rot="-5400000" flipH="1">
            <a:off x="144840" y="1251795"/>
            <a:ext cx="1050000" cy="1050000"/>
          </a:xfrm>
          <a:prstGeom prst="arc">
            <a:avLst>
              <a:gd name="adj1" fmla="val 16200000"/>
              <a:gd name="adj2" fmla="val 3799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50" name="Google Shape;750;p8"/>
          <p:cNvSpPr/>
          <p:nvPr/>
        </p:nvSpPr>
        <p:spPr>
          <a:xfrm rot="5400000">
            <a:off x="150181" y="1251795"/>
            <a:ext cx="1050000" cy="1050000"/>
          </a:xfrm>
          <a:prstGeom prst="arc">
            <a:avLst>
              <a:gd name="adj1" fmla="val 16200000"/>
              <a:gd name="adj2" fmla="val 3799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51" name="Google Shape;751;p8"/>
          <p:cNvSpPr/>
          <p:nvPr/>
        </p:nvSpPr>
        <p:spPr>
          <a:xfrm rot="-5400000" flipH="1">
            <a:off x="401525" y="1494750"/>
            <a:ext cx="550200" cy="5502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52" name="Google Shape;752;p8"/>
          <p:cNvSpPr/>
          <p:nvPr/>
        </p:nvSpPr>
        <p:spPr>
          <a:xfrm rot="-5400000" flipH="1">
            <a:off x="537671" y="1625583"/>
            <a:ext cx="280800" cy="280800"/>
          </a:xfrm>
          <a:prstGeom prst="arc">
            <a:avLst>
              <a:gd name="adj1" fmla="val 16200000"/>
              <a:gd name="adj2" fmla="val 54672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753" name="Google Shape;753;p8"/>
          <p:cNvGrpSpPr/>
          <p:nvPr/>
        </p:nvGrpSpPr>
        <p:grpSpPr>
          <a:xfrm rot="5400000">
            <a:off x="9953899" y="145391"/>
            <a:ext cx="1024041" cy="1024041"/>
            <a:chOff x="4761550" y="1708047"/>
            <a:chExt cx="1516200" cy="1516200"/>
          </a:xfrm>
        </p:grpSpPr>
        <p:sp>
          <p:nvSpPr>
            <p:cNvPr id="754" name="Google Shape;754;p8"/>
            <p:cNvSpPr/>
            <p:nvPr/>
          </p:nvSpPr>
          <p:spPr>
            <a:xfrm rot="2700000">
              <a:off x="4983592" y="1930089"/>
              <a:ext cx="1072115" cy="1072115"/>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55" name="Google Shape;755;p8"/>
            <p:cNvSpPr/>
            <p:nvPr/>
          </p:nvSpPr>
          <p:spPr>
            <a:xfrm rot="2700000">
              <a:off x="5109598" y="2055962"/>
              <a:ext cx="820102" cy="820102"/>
            </a:xfrm>
            <a:prstGeom prst="rect">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756" name="Google Shape;756;p8"/>
          <p:cNvGrpSpPr/>
          <p:nvPr/>
        </p:nvGrpSpPr>
        <p:grpSpPr>
          <a:xfrm rot="5400000">
            <a:off x="9412491" y="-381011"/>
            <a:ext cx="2079963" cy="2079963"/>
            <a:chOff x="6547473" y="2211197"/>
            <a:chExt cx="2916381" cy="2916381"/>
          </a:xfrm>
        </p:grpSpPr>
        <p:grpSp>
          <p:nvGrpSpPr>
            <p:cNvPr id="757" name="Google Shape;757;p8"/>
            <p:cNvGrpSpPr/>
            <p:nvPr/>
          </p:nvGrpSpPr>
          <p:grpSpPr>
            <a:xfrm rot="899960">
              <a:off x="7271820" y="2930231"/>
              <a:ext cx="1491855" cy="1453757"/>
              <a:chOff x="6081577" y="2538982"/>
              <a:chExt cx="1491900" cy="1453800"/>
            </a:xfrm>
          </p:grpSpPr>
          <p:cxnSp>
            <p:nvCxnSpPr>
              <p:cNvPr id="758" name="Google Shape;758;p8"/>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759" name="Google Shape;759;p8"/>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760" name="Google Shape;760;p8"/>
            <p:cNvGrpSpPr/>
            <p:nvPr/>
          </p:nvGrpSpPr>
          <p:grpSpPr>
            <a:xfrm>
              <a:off x="7271901" y="2930406"/>
              <a:ext cx="1491900" cy="1453800"/>
              <a:chOff x="6081577" y="2538982"/>
              <a:chExt cx="1491900" cy="1453800"/>
            </a:xfrm>
          </p:grpSpPr>
          <p:cxnSp>
            <p:nvCxnSpPr>
              <p:cNvPr id="761" name="Google Shape;761;p8"/>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762" name="Google Shape;762;p8"/>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763" name="Google Shape;763;p8"/>
            <p:cNvGrpSpPr/>
            <p:nvPr/>
          </p:nvGrpSpPr>
          <p:grpSpPr>
            <a:xfrm rot="1800044">
              <a:off x="7166144" y="2821397"/>
              <a:ext cx="1648764" cy="1669163"/>
              <a:chOff x="5978957" y="2443756"/>
              <a:chExt cx="1648800" cy="1669200"/>
            </a:xfrm>
          </p:grpSpPr>
          <p:cxnSp>
            <p:nvCxnSpPr>
              <p:cNvPr id="764" name="Google Shape;764;p8"/>
              <p:cNvCxnSpPr/>
              <p:nvPr/>
            </p:nvCxnSpPr>
            <p:spPr>
              <a:xfrm rot="8999899">
                <a:off x="6089394" y="2853709"/>
                <a:ext cx="1427927" cy="824442"/>
              </a:xfrm>
              <a:prstGeom prst="straightConnector1">
                <a:avLst/>
              </a:prstGeom>
              <a:noFill/>
              <a:ln w="9525" cap="flat" cmpd="sng">
                <a:solidFill>
                  <a:schemeClr val="accent3"/>
                </a:solidFill>
                <a:prstDash val="solid"/>
                <a:miter lim="800000"/>
                <a:headEnd type="none" w="sm" len="sm"/>
                <a:tailEnd type="none" w="sm" len="sm"/>
              </a:ln>
            </p:spPr>
          </p:cxnSp>
          <p:cxnSp>
            <p:nvCxnSpPr>
              <p:cNvPr id="765" name="Google Shape;765;p8"/>
              <p:cNvCxnSpPr/>
              <p:nvPr/>
            </p:nvCxnSpPr>
            <p:spPr>
              <a:xfrm rot="-1800175" flipH="1">
                <a:off x="6410202" y="2555593"/>
                <a:ext cx="834527" cy="1445527"/>
              </a:xfrm>
              <a:prstGeom prst="straightConnector1">
                <a:avLst/>
              </a:prstGeom>
              <a:noFill/>
              <a:ln w="9525" cap="flat" cmpd="sng">
                <a:solidFill>
                  <a:schemeClr val="accent3"/>
                </a:solidFill>
                <a:prstDash val="solid"/>
                <a:miter lim="800000"/>
                <a:headEnd type="none" w="sm" len="sm"/>
                <a:tailEnd type="none" w="sm" len="sm"/>
              </a:ln>
            </p:spPr>
          </p:cxnSp>
        </p:grpSp>
        <p:grpSp>
          <p:nvGrpSpPr>
            <p:cNvPr id="766" name="Google Shape;766;p8"/>
            <p:cNvGrpSpPr/>
            <p:nvPr/>
          </p:nvGrpSpPr>
          <p:grpSpPr>
            <a:xfrm rot="2700000">
              <a:off x="6974573" y="2638285"/>
              <a:ext cx="2062180" cy="2062205"/>
              <a:chOff x="5796364" y="2251931"/>
              <a:chExt cx="2062200" cy="2062225"/>
            </a:xfrm>
          </p:grpSpPr>
          <p:cxnSp>
            <p:nvCxnSpPr>
              <p:cNvPr id="767" name="Google Shape;767;p8"/>
              <p:cNvCxnSpPr/>
              <p:nvPr/>
            </p:nvCxnSpPr>
            <p:spPr>
              <a:xfrm rot="8100000">
                <a:off x="6103839" y="2548925"/>
                <a:ext cx="1434013" cy="1434013"/>
              </a:xfrm>
              <a:prstGeom prst="straightConnector1">
                <a:avLst/>
              </a:prstGeom>
              <a:noFill/>
              <a:ln w="9525" cap="flat" cmpd="sng">
                <a:solidFill>
                  <a:schemeClr val="accent3"/>
                </a:solidFill>
                <a:prstDash val="solid"/>
                <a:miter lim="800000"/>
                <a:headEnd type="none" w="sm" len="sm"/>
                <a:tailEnd type="none" w="sm" len="sm"/>
              </a:ln>
            </p:spPr>
          </p:cxnSp>
          <p:cxnSp>
            <p:nvCxnSpPr>
              <p:cNvPr id="768" name="Google Shape;768;p8"/>
              <p:cNvCxnSpPr/>
              <p:nvPr/>
            </p:nvCxnSpPr>
            <p:spPr>
              <a:xfrm rot="-2700000" flipH="1">
                <a:off x="6098366" y="2553958"/>
                <a:ext cx="1458196" cy="1458196"/>
              </a:xfrm>
              <a:prstGeom prst="straightConnector1">
                <a:avLst/>
              </a:prstGeom>
              <a:noFill/>
              <a:ln w="9525" cap="flat" cmpd="sng">
                <a:solidFill>
                  <a:schemeClr val="accent3"/>
                </a:solidFill>
                <a:prstDash val="solid"/>
                <a:miter lim="800000"/>
                <a:headEnd type="none" w="sm" len="sm"/>
                <a:tailEnd type="none" w="sm" len="sm"/>
              </a:ln>
            </p:spPr>
          </p:cxnSp>
        </p:grpSp>
        <p:grpSp>
          <p:nvGrpSpPr>
            <p:cNvPr id="769" name="Google Shape;769;p8"/>
            <p:cNvGrpSpPr/>
            <p:nvPr/>
          </p:nvGrpSpPr>
          <p:grpSpPr>
            <a:xfrm rot="3599956">
              <a:off x="7187348" y="2846628"/>
              <a:ext cx="1681463" cy="1619064"/>
              <a:chOff x="5990934" y="2447030"/>
              <a:chExt cx="1681500" cy="1619100"/>
            </a:xfrm>
          </p:grpSpPr>
          <p:cxnSp>
            <p:nvCxnSpPr>
              <p:cNvPr id="770" name="Google Shape;770;p8"/>
              <p:cNvCxnSpPr/>
              <p:nvPr/>
            </p:nvCxnSpPr>
            <p:spPr>
              <a:xfrm rot="7199757">
                <a:off x="6411332" y="2537791"/>
                <a:ext cx="840703" cy="1456281"/>
              </a:xfrm>
              <a:prstGeom prst="straightConnector1">
                <a:avLst/>
              </a:prstGeom>
              <a:noFill/>
              <a:ln w="9525" cap="flat" cmpd="sng">
                <a:solidFill>
                  <a:schemeClr val="accent3"/>
                </a:solidFill>
                <a:prstDash val="solid"/>
                <a:miter lim="800000"/>
                <a:headEnd type="none" w="sm" len="sm"/>
                <a:tailEnd type="none" w="sm" len="sm"/>
              </a:ln>
            </p:spPr>
          </p:cxnSp>
          <p:cxnSp>
            <p:nvCxnSpPr>
              <p:cNvPr id="771" name="Google Shape;771;p8"/>
              <p:cNvCxnSpPr/>
              <p:nvPr/>
            </p:nvCxnSpPr>
            <p:spPr>
              <a:xfrm rot="-3600073" flipH="1">
                <a:off x="6126340" y="2851820"/>
                <a:ext cx="1402251" cy="809520"/>
              </a:xfrm>
              <a:prstGeom prst="straightConnector1">
                <a:avLst/>
              </a:prstGeom>
              <a:noFill/>
              <a:ln w="9525" cap="flat" cmpd="sng">
                <a:solidFill>
                  <a:schemeClr val="accent3"/>
                </a:solidFill>
                <a:prstDash val="solid"/>
                <a:miter lim="800000"/>
                <a:headEnd type="none" w="sm" len="sm"/>
                <a:tailEnd type="none" w="sm" len="sm"/>
              </a:ln>
            </p:spPr>
          </p:cxnSp>
        </p:grpSp>
        <p:grpSp>
          <p:nvGrpSpPr>
            <p:cNvPr id="772" name="Google Shape;772;p8"/>
            <p:cNvGrpSpPr/>
            <p:nvPr/>
          </p:nvGrpSpPr>
          <p:grpSpPr>
            <a:xfrm rot="4500040">
              <a:off x="7271878" y="2930287"/>
              <a:ext cx="1491855" cy="1453757"/>
              <a:chOff x="6081577" y="2538982"/>
              <a:chExt cx="1491900" cy="1453800"/>
            </a:xfrm>
          </p:grpSpPr>
          <p:cxnSp>
            <p:nvCxnSpPr>
              <p:cNvPr id="773" name="Google Shape;773;p8"/>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774" name="Google Shape;774;p8"/>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sp>
        <p:nvSpPr>
          <p:cNvPr id="775" name="Google Shape;775;p8"/>
          <p:cNvSpPr/>
          <p:nvPr/>
        </p:nvSpPr>
        <p:spPr>
          <a:xfrm rot="10800000">
            <a:off x="11105670" y="1326128"/>
            <a:ext cx="801300" cy="8013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76" name="Google Shape;776;p8"/>
          <p:cNvSpPr/>
          <p:nvPr/>
        </p:nvSpPr>
        <p:spPr>
          <a:xfrm rot="10800000">
            <a:off x="11239163" y="1459621"/>
            <a:ext cx="534300" cy="5343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77" name="Google Shape;777;p8"/>
          <p:cNvSpPr/>
          <p:nvPr/>
        </p:nvSpPr>
        <p:spPr>
          <a:xfrm rot="10800000" flipH="1">
            <a:off x="11104783" y="1326128"/>
            <a:ext cx="801300" cy="8013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78" name="Google Shape;778;p8"/>
          <p:cNvSpPr/>
          <p:nvPr/>
        </p:nvSpPr>
        <p:spPr>
          <a:xfrm rot="5400000">
            <a:off x="11502229" y="134304"/>
            <a:ext cx="534300" cy="534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79" name="Google Shape;779;p8"/>
          <p:cNvSpPr/>
          <p:nvPr/>
        </p:nvSpPr>
        <p:spPr>
          <a:xfrm rot="10800000">
            <a:off x="10973411" y="134130"/>
            <a:ext cx="534300" cy="534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780" name="Google Shape;780;p8"/>
          <p:cNvGrpSpPr/>
          <p:nvPr/>
        </p:nvGrpSpPr>
        <p:grpSpPr>
          <a:xfrm rot="10800000">
            <a:off x="11640055" y="134297"/>
            <a:ext cx="275702" cy="534044"/>
            <a:chOff x="10628069" y="2437255"/>
            <a:chExt cx="369772" cy="748800"/>
          </a:xfrm>
        </p:grpSpPr>
        <p:cxnSp>
          <p:nvCxnSpPr>
            <p:cNvPr id="781" name="Google Shape;781;p8"/>
            <p:cNvCxnSpPr/>
            <p:nvPr/>
          </p:nvCxnSpPr>
          <p:spPr>
            <a:xfrm>
              <a:off x="10997841"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782" name="Google Shape;782;p8"/>
            <p:cNvCxnSpPr/>
            <p:nvPr/>
          </p:nvCxnSpPr>
          <p:spPr>
            <a:xfrm>
              <a:off x="10812955"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783" name="Google Shape;783;p8"/>
            <p:cNvCxnSpPr/>
            <p:nvPr/>
          </p:nvCxnSpPr>
          <p:spPr>
            <a:xfrm>
              <a:off x="10628069" y="2437255"/>
              <a:ext cx="0" cy="748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784" name="Google Shape;784;p8"/>
          <p:cNvGrpSpPr/>
          <p:nvPr/>
        </p:nvGrpSpPr>
        <p:grpSpPr>
          <a:xfrm rot="10800000">
            <a:off x="11112902" y="133154"/>
            <a:ext cx="263721" cy="534044"/>
            <a:chOff x="10628069" y="2437255"/>
            <a:chExt cx="369772" cy="748800"/>
          </a:xfrm>
        </p:grpSpPr>
        <p:cxnSp>
          <p:nvCxnSpPr>
            <p:cNvPr id="785" name="Google Shape;785;p8"/>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786" name="Google Shape;786;p8"/>
            <p:cNvCxnSpPr/>
            <p:nvPr/>
          </p:nvCxnSpPr>
          <p:spPr>
            <a:xfrm>
              <a:off x="10812955" y="2437255"/>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787" name="Google Shape;787;p8"/>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788" name="Google Shape;788;p8"/>
          <p:cNvSpPr/>
          <p:nvPr/>
        </p:nvSpPr>
        <p:spPr>
          <a:xfrm rot="-5400000" flipH="1">
            <a:off x="10973830" y="131565"/>
            <a:ext cx="1064400" cy="1064400"/>
          </a:xfrm>
          <a:prstGeom prst="arc">
            <a:avLst>
              <a:gd name="adj1" fmla="val 16200000"/>
              <a:gd name="adj2" fmla="val 5378577"/>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89" name="Google Shape;789;p8"/>
          <p:cNvSpPr/>
          <p:nvPr/>
        </p:nvSpPr>
        <p:spPr>
          <a:xfrm rot="10800000">
            <a:off x="10984425" y="1214942"/>
            <a:ext cx="1050000" cy="1050000"/>
          </a:xfrm>
          <a:prstGeom prst="arc">
            <a:avLst>
              <a:gd name="adj1" fmla="val 16200000"/>
              <a:gd name="adj2" fmla="val 125862"/>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790" name="Google Shape;790;p8"/>
          <p:cNvGrpSpPr/>
          <p:nvPr/>
        </p:nvGrpSpPr>
        <p:grpSpPr>
          <a:xfrm flipH="1">
            <a:off x="11108532" y="267280"/>
            <a:ext cx="801066" cy="801066"/>
            <a:chOff x="6214949" y="2511699"/>
            <a:chExt cx="1123200" cy="1123200"/>
          </a:xfrm>
        </p:grpSpPr>
        <p:sp>
          <p:nvSpPr>
            <p:cNvPr id="791" name="Google Shape;791;p8"/>
            <p:cNvSpPr/>
            <p:nvPr/>
          </p:nvSpPr>
          <p:spPr>
            <a:xfrm rot="-5400000" flipH="1">
              <a:off x="6402149" y="2698899"/>
              <a:ext cx="748800" cy="7488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92" name="Google Shape;792;p8"/>
            <p:cNvSpPr/>
            <p:nvPr/>
          </p:nvSpPr>
          <p:spPr>
            <a:xfrm rot="-5400000" flipH="1">
              <a:off x="6589349" y="2886099"/>
              <a:ext cx="374400" cy="374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93" name="Google Shape;793;p8"/>
            <p:cNvSpPr/>
            <p:nvPr/>
          </p:nvSpPr>
          <p:spPr>
            <a:xfrm rot="-5400000" flipH="1">
              <a:off x="6214949" y="2511699"/>
              <a:ext cx="1123200" cy="1123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800">
                  <a:latin typeface="Calibri"/>
                  <a:ea typeface="Calibri"/>
                  <a:cs typeface="Calibri"/>
                  <a:sym typeface="Calibri"/>
                </a:rPr>
                <a:t>		</a:t>
              </a:r>
              <a:endParaRPr sz="1800" b="0" i="0" u="none" strike="noStrike" cap="none">
                <a:solidFill>
                  <a:srgbClr val="000000"/>
                </a:solidFill>
                <a:latin typeface="Calibri"/>
                <a:ea typeface="Calibri"/>
                <a:cs typeface="Calibri"/>
                <a:sym typeface="Calibri"/>
              </a:endParaRPr>
            </a:p>
          </p:txBody>
        </p:sp>
      </p:grpSp>
      <p:sp>
        <p:nvSpPr>
          <p:cNvPr id="794" name="Google Shape;794;p8"/>
          <p:cNvSpPr/>
          <p:nvPr/>
        </p:nvSpPr>
        <p:spPr>
          <a:xfrm rot="10800000" flipH="1">
            <a:off x="10971275" y="1196940"/>
            <a:ext cx="1068000" cy="10680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95" name="Google Shape;795;p8"/>
          <p:cNvSpPr/>
          <p:nvPr/>
        </p:nvSpPr>
        <p:spPr>
          <a:xfrm rot="10800000" flipH="1">
            <a:off x="11238290" y="1459621"/>
            <a:ext cx="534300" cy="5343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96" name="Google Shape;796;p8"/>
          <p:cNvSpPr/>
          <p:nvPr/>
        </p:nvSpPr>
        <p:spPr>
          <a:xfrm rot="10800000" flipH="1">
            <a:off x="11371797" y="1593414"/>
            <a:ext cx="267000" cy="267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97" name="Google Shape;797;p8"/>
          <p:cNvSpPr/>
          <p:nvPr/>
        </p:nvSpPr>
        <p:spPr>
          <a:xfrm rot="5400000">
            <a:off x="10342684" y="533640"/>
            <a:ext cx="246900" cy="246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98" name="Google Shape;798;p8"/>
          <p:cNvSpPr/>
          <p:nvPr/>
        </p:nvSpPr>
        <p:spPr>
          <a:xfrm rot="5400000" flipH="1">
            <a:off x="9637817" y="5901438"/>
            <a:ext cx="1068000" cy="508200"/>
          </a:xfrm>
          <a:prstGeom prst="triangle">
            <a:avLst>
              <a:gd name="adj" fmla="val 500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99" name="Google Shape;799;p8"/>
          <p:cNvSpPr/>
          <p:nvPr/>
        </p:nvSpPr>
        <p:spPr>
          <a:xfrm rot="10800000">
            <a:off x="9916235" y="5618728"/>
            <a:ext cx="1068000" cy="10680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00" name="Google Shape;800;p8"/>
          <p:cNvSpPr/>
          <p:nvPr/>
        </p:nvSpPr>
        <p:spPr>
          <a:xfrm rot="10800000">
            <a:off x="10182920" y="5885414"/>
            <a:ext cx="534300" cy="5343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01" name="Google Shape;801;p8"/>
          <p:cNvSpPr/>
          <p:nvPr/>
        </p:nvSpPr>
        <p:spPr>
          <a:xfrm rot="10800000">
            <a:off x="10316713" y="6019207"/>
            <a:ext cx="267000" cy="2670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02" name="Google Shape;802;p8"/>
          <p:cNvSpPr/>
          <p:nvPr/>
        </p:nvSpPr>
        <p:spPr>
          <a:xfrm rot="10800000">
            <a:off x="10049427" y="5751921"/>
            <a:ext cx="801300" cy="8013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03" name="Google Shape;803;p8"/>
          <p:cNvSpPr/>
          <p:nvPr/>
        </p:nvSpPr>
        <p:spPr>
          <a:xfrm rot="10800000">
            <a:off x="10989611" y="4554400"/>
            <a:ext cx="1043400" cy="1071000"/>
          </a:xfrm>
          <a:prstGeom prst="teardrop">
            <a:avLst>
              <a:gd name="adj" fmla="val 100000"/>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04" name="Google Shape;804;p8"/>
          <p:cNvSpPr/>
          <p:nvPr/>
        </p:nvSpPr>
        <p:spPr>
          <a:xfrm rot="-5400000" flipH="1">
            <a:off x="10980770" y="5645993"/>
            <a:ext cx="1050000" cy="1050000"/>
          </a:xfrm>
          <a:prstGeom prst="arc">
            <a:avLst>
              <a:gd name="adj1" fmla="val 16200000"/>
              <a:gd name="adj2" fmla="val 125862"/>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05" name="Google Shape;805;p8"/>
          <p:cNvSpPr/>
          <p:nvPr/>
        </p:nvSpPr>
        <p:spPr>
          <a:xfrm rot="5400000" flipH="1">
            <a:off x="10980601" y="5619833"/>
            <a:ext cx="534300" cy="534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806" name="Google Shape;806;p8"/>
          <p:cNvGrpSpPr/>
          <p:nvPr/>
        </p:nvGrpSpPr>
        <p:grpSpPr>
          <a:xfrm rot="-5400000" flipH="1">
            <a:off x="11231067" y="5887547"/>
            <a:ext cx="1079966" cy="542389"/>
            <a:chOff x="10576560" y="3328633"/>
            <a:chExt cx="1514255" cy="760500"/>
          </a:xfrm>
        </p:grpSpPr>
        <p:sp>
          <p:nvSpPr>
            <p:cNvPr id="807" name="Google Shape;807;p8"/>
            <p:cNvSpPr/>
            <p:nvPr/>
          </p:nvSpPr>
          <p:spPr>
            <a:xfrm>
              <a:off x="10576560" y="335761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08" name="Google Shape;808;p8"/>
            <p:cNvSpPr/>
            <p:nvPr/>
          </p:nvSpPr>
          <p:spPr>
            <a:xfrm rot="-5400000">
              <a:off x="11344865" y="334318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809" name="Google Shape;809;p8"/>
          <p:cNvSpPr/>
          <p:nvPr/>
        </p:nvSpPr>
        <p:spPr>
          <a:xfrm rot="10800000">
            <a:off x="11252111" y="5876145"/>
            <a:ext cx="550200" cy="550200"/>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10" name="Google Shape;810;p8"/>
          <p:cNvSpPr/>
          <p:nvPr/>
        </p:nvSpPr>
        <p:spPr>
          <a:xfrm rot="10800000" flipH="1">
            <a:off x="11253473" y="5877289"/>
            <a:ext cx="550200" cy="5502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811" name="Google Shape;811;p8"/>
          <p:cNvGrpSpPr/>
          <p:nvPr/>
        </p:nvGrpSpPr>
        <p:grpSpPr>
          <a:xfrm rot="5400000" flipH="1">
            <a:off x="11325953" y="5947927"/>
            <a:ext cx="419790" cy="419790"/>
            <a:chOff x="9392653" y="5061283"/>
            <a:chExt cx="588600" cy="588600"/>
          </a:xfrm>
        </p:grpSpPr>
        <p:sp>
          <p:nvSpPr>
            <p:cNvPr id="812" name="Google Shape;812;p8"/>
            <p:cNvSpPr/>
            <p:nvPr/>
          </p:nvSpPr>
          <p:spPr>
            <a:xfrm>
              <a:off x="9392653" y="5061283"/>
              <a:ext cx="588600" cy="588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13" name="Google Shape;813;p8"/>
            <p:cNvSpPr/>
            <p:nvPr/>
          </p:nvSpPr>
          <p:spPr>
            <a:xfrm>
              <a:off x="9508479" y="5177109"/>
              <a:ext cx="357000" cy="357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14" name="Google Shape;814;p8"/>
            <p:cNvSpPr/>
            <p:nvPr/>
          </p:nvSpPr>
          <p:spPr>
            <a:xfrm>
              <a:off x="9608742" y="5277372"/>
              <a:ext cx="156600" cy="156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815" name="Google Shape;815;p8"/>
          <p:cNvSpPr/>
          <p:nvPr/>
        </p:nvSpPr>
        <p:spPr>
          <a:xfrm rot="10800000" flipH="1">
            <a:off x="11101883" y="4694259"/>
            <a:ext cx="791400" cy="791400"/>
          </a:xfrm>
          <a:prstGeom prst="arc">
            <a:avLst>
              <a:gd name="adj1" fmla="val 16200000"/>
              <a:gd name="adj2" fmla="val 10690623"/>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16" name="Google Shape;816;p8"/>
          <p:cNvSpPr/>
          <p:nvPr/>
        </p:nvSpPr>
        <p:spPr>
          <a:xfrm rot="10800000" flipH="1">
            <a:off x="11222586" y="4814757"/>
            <a:ext cx="550200" cy="550200"/>
          </a:xfrm>
          <a:prstGeom prst="arc">
            <a:avLst>
              <a:gd name="adj1" fmla="val 16200000"/>
              <a:gd name="adj2" fmla="val 10869229"/>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17" name="Google Shape;817;p8"/>
          <p:cNvSpPr/>
          <p:nvPr/>
        </p:nvSpPr>
        <p:spPr>
          <a:xfrm rot="5400000" flipH="1">
            <a:off x="11488577" y="4548964"/>
            <a:ext cx="534300" cy="534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18" name="Google Shape;818;p8"/>
          <p:cNvSpPr/>
          <p:nvPr/>
        </p:nvSpPr>
        <p:spPr>
          <a:xfrm rot="5400000" flipH="1">
            <a:off x="11397840" y="4979931"/>
            <a:ext cx="203700" cy="20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819" name="Google Shape;819;p8"/>
          <p:cNvGrpSpPr/>
          <p:nvPr/>
        </p:nvGrpSpPr>
        <p:grpSpPr>
          <a:xfrm rot="5400000" flipH="1">
            <a:off x="11187905" y="5348691"/>
            <a:ext cx="297084" cy="38513"/>
            <a:chOff x="10578164" y="275923"/>
            <a:chExt cx="416551" cy="54000"/>
          </a:xfrm>
        </p:grpSpPr>
        <p:sp>
          <p:nvSpPr>
            <p:cNvPr id="820" name="Google Shape;820;p8"/>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21" name="Google Shape;821;p8"/>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22" name="Google Shape;822;p8"/>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823" name="Google Shape;823;p8"/>
          <p:cNvGrpSpPr/>
          <p:nvPr/>
        </p:nvGrpSpPr>
        <p:grpSpPr>
          <a:xfrm rot="5400000" flipH="1">
            <a:off x="11078645" y="5348691"/>
            <a:ext cx="297084" cy="38513"/>
            <a:chOff x="10578164" y="275923"/>
            <a:chExt cx="416551" cy="54000"/>
          </a:xfrm>
        </p:grpSpPr>
        <p:sp>
          <p:nvSpPr>
            <p:cNvPr id="824" name="Google Shape;824;p8"/>
            <p:cNvSpPr/>
            <p:nvPr/>
          </p:nvSpPr>
          <p:spPr>
            <a:xfrm>
              <a:off x="10578164"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25" name="Google Shape;825;p8"/>
            <p:cNvSpPr/>
            <p:nvPr/>
          </p:nvSpPr>
          <p:spPr>
            <a:xfrm>
              <a:off x="10759440"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26" name="Google Shape;826;p8"/>
            <p:cNvSpPr/>
            <p:nvPr/>
          </p:nvSpPr>
          <p:spPr>
            <a:xfrm>
              <a:off x="10940715"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827" name="Google Shape;827;p8"/>
          <p:cNvGrpSpPr/>
          <p:nvPr/>
        </p:nvGrpSpPr>
        <p:grpSpPr>
          <a:xfrm rot="5400000" flipH="1">
            <a:off x="10969384" y="5348691"/>
            <a:ext cx="297084" cy="38513"/>
            <a:chOff x="10578164" y="275923"/>
            <a:chExt cx="416551" cy="54000"/>
          </a:xfrm>
        </p:grpSpPr>
        <p:sp>
          <p:nvSpPr>
            <p:cNvPr id="828" name="Google Shape;828;p8"/>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29" name="Google Shape;829;p8"/>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30" name="Google Shape;830;p8"/>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831" name="Google Shape;831;p8"/>
          <p:cNvGrpSpPr/>
          <p:nvPr/>
        </p:nvGrpSpPr>
        <p:grpSpPr>
          <a:xfrm rot="5400000" flipH="1">
            <a:off x="11710755" y="4800672"/>
            <a:ext cx="297084" cy="38513"/>
            <a:chOff x="10578164" y="275923"/>
            <a:chExt cx="416551" cy="54000"/>
          </a:xfrm>
        </p:grpSpPr>
        <p:sp>
          <p:nvSpPr>
            <p:cNvPr id="832" name="Google Shape;832;p8"/>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33" name="Google Shape;833;p8"/>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34" name="Google Shape;834;p8"/>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835" name="Google Shape;835;p8"/>
          <p:cNvGrpSpPr/>
          <p:nvPr/>
        </p:nvGrpSpPr>
        <p:grpSpPr>
          <a:xfrm rot="5400000" flipH="1">
            <a:off x="11601494" y="4800672"/>
            <a:ext cx="297084" cy="38513"/>
            <a:chOff x="10578164" y="275923"/>
            <a:chExt cx="416551" cy="54000"/>
          </a:xfrm>
        </p:grpSpPr>
        <p:sp>
          <p:nvSpPr>
            <p:cNvPr id="836" name="Google Shape;836;p8"/>
            <p:cNvSpPr/>
            <p:nvPr/>
          </p:nvSpPr>
          <p:spPr>
            <a:xfrm>
              <a:off x="10578164"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37" name="Google Shape;837;p8"/>
            <p:cNvSpPr/>
            <p:nvPr/>
          </p:nvSpPr>
          <p:spPr>
            <a:xfrm>
              <a:off x="10759440"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38" name="Google Shape;838;p8"/>
            <p:cNvSpPr/>
            <p:nvPr/>
          </p:nvSpPr>
          <p:spPr>
            <a:xfrm>
              <a:off x="10940715"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839" name="Google Shape;839;p8"/>
          <p:cNvGrpSpPr/>
          <p:nvPr/>
        </p:nvGrpSpPr>
        <p:grpSpPr>
          <a:xfrm rot="5400000" flipH="1">
            <a:off x="11492233" y="4800672"/>
            <a:ext cx="297084" cy="38513"/>
            <a:chOff x="10578164" y="275923"/>
            <a:chExt cx="416551" cy="54000"/>
          </a:xfrm>
        </p:grpSpPr>
        <p:sp>
          <p:nvSpPr>
            <p:cNvPr id="840" name="Google Shape;840;p8"/>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41" name="Google Shape;841;p8"/>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42" name="Google Shape;842;p8"/>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843" name="Google Shape;843;p8"/>
          <p:cNvSpPr/>
          <p:nvPr/>
        </p:nvSpPr>
        <p:spPr>
          <a:xfrm rot="5400000" flipH="1">
            <a:off x="10421331" y="6156381"/>
            <a:ext cx="534300" cy="5343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44" name="Google Shape;844;p8"/>
          <p:cNvSpPr/>
          <p:nvPr/>
        </p:nvSpPr>
        <p:spPr>
          <a:xfrm rot="10800000" flipH="1">
            <a:off x="10433926" y="5611794"/>
            <a:ext cx="534300" cy="5343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845" name="Google Shape;845;p8"/>
          <p:cNvGrpSpPr/>
          <p:nvPr/>
        </p:nvGrpSpPr>
        <p:grpSpPr>
          <a:xfrm rot="5400000" flipH="1">
            <a:off x="10294721" y="5885189"/>
            <a:ext cx="805268" cy="534044"/>
            <a:chOff x="10624861" y="3933984"/>
            <a:chExt cx="1115330" cy="748800"/>
          </a:xfrm>
        </p:grpSpPr>
        <p:cxnSp>
          <p:nvCxnSpPr>
            <p:cNvPr id="846" name="Google Shape;846;p8"/>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847" name="Google Shape;847;p8"/>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848" name="Google Shape;848;p8"/>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849" name="Google Shape;849;p8"/>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850" name="Google Shape;850;p8"/>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851" name="Google Shape;851;p8"/>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852" name="Google Shape;852;p8"/>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853" name="Google Shape;853;p8"/>
          <p:cNvSpPr/>
          <p:nvPr/>
        </p:nvSpPr>
        <p:spPr>
          <a:xfrm rot="5400000">
            <a:off x="1407874" y="5828027"/>
            <a:ext cx="698070" cy="69807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54" name="Google Shape;854;p8"/>
          <p:cNvSpPr/>
          <p:nvPr/>
        </p:nvSpPr>
        <p:spPr>
          <a:xfrm rot="5400000">
            <a:off x="1524062" y="5944377"/>
            <a:ext cx="465532" cy="465532"/>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55" name="Google Shape;855;p8"/>
          <p:cNvSpPr/>
          <p:nvPr/>
        </p:nvSpPr>
        <p:spPr>
          <a:xfrm rot="5400000" flipH="1">
            <a:off x="1407874" y="5829232"/>
            <a:ext cx="698070" cy="69807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56" name="Google Shape;856;p8"/>
          <p:cNvSpPr/>
          <p:nvPr/>
        </p:nvSpPr>
        <p:spPr>
          <a:xfrm>
            <a:off x="222924" y="6250531"/>
            <a:ext cx="930610" cy="442596"/>
          </a:xfrm>
          <a:prstGeom prst="triangle">
            <a:avLst>
              <a:gd name="adj" fmla="val 500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57" name="Google Shape;857;p8"/>
          <p:cNvSpPr/>
          <p:nvPr/>
        </p:nvSpPr>
        <p:spPr>
          <a:xfrm rot="-5400000" flipH="1">
            <a:off x="226160" y="5686190"/>
            <a:ext cx="930608" cy="930608"/>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58" name="Google Shape;858;p8"/>
          <p:cNvSpPr/>
          <p:nvPr/>
        </p:nvSpPr>
        <p:spPr>
          <a:xfrm rot="-5400000" flipH="1">
            <a:off x="458860" y="5918891"/>
            <a:ext cx="465532" cy="465532"/>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59" name="Google Shape;859;p8"/>
          <p:cNvSpPr/>
          <p:nvPr/>
        </p:nvSpPr>
        <p:spPr>
          <a:xfrm rot="-5400000" flipH="1">
            <a:off x="575138" y="6035170"/>
            <a:ext cx="232538" cy="232538"/>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60" name="Google Shape;860;p8"/>
          <p:cNvSpPr/>
          <p:nvPr/>
        </p:nvSpPr>
        <p:spPr>
          <a:xfrm rot="-5400000" flipH="1">
            <a:off x="342510" y="5802541"/>
            <a:ext cx="698070" cy="69807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61" name="Google Shape;861;p8"/>
          <p:cNvSpPr/>
          <p:nvPr/>
        </p:nvSpPr>
        <p:spPr>
          <a:xfrm>
            <a:off x="202741" y="4614359"/>
            <a:ext cx="45720" cy="4572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62" name="Google Shape;862;p8"/>
          <p:cNvSpPr/>
          <p:nvPr/>
        </p:nvSpPr>
        <p:spPr>
          <a:xfrm>
            <a:off x="361655" y="4614359"/>
            <a:ext cx="45720" cy="4572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63" name="Google Shape;863;p8"/>
          <p:cNvSpPr/>
          <p:nvPr/>
        </p:nvSpPr>
        <p:spPr>
          <a:xfrm>
            <a:off x="520570" y="4614359"/>
            <a:ext cx="45720" cy="4572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64" name="Google Shape;864;p8"/>
          <p:cNvSpPr/>
          <p:nvPr/>
        </p:nvSpPr>
        <p:spPr>
          <a:xfrm>
            <a:off x="202741" y="4740130"/>
            <a:ext cx="45720" cy="4572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65" name="Google Shape;865;p8"/>
          <p:cNvSpPr/>
          <p:nvPr/>
        </p:nvSpPr>
        <p:spPr>
          <a:xfrm>
            <a:off x="361655" y="4740130"/>
            <a:ext cx="45720" cy="4572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66" name="Google Shape;866;p8"/>
          <p:cNvSpPr/>
          <p:nvPr/>
        </p:nvSpPr>
        <p:spPr>
          <a:xfrm>
            <a:off x="520570" y="4740130"/>
            <a:ext cx="45720" cy="4572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67" name="Google Shape;867;p8"/>
          <p:cNvSpPr/>
          <p:nvPr/>
        </p:nvSpPr>
        <p:spPr>
          <a:xfrm>
            <a:off x="202741" y="4865901"/>
            <a:ext cx="45720" cy="4572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68" name="Google Shape;868;p8"/>
          <p:cNvSpPr/>
          <p:nvPr/>
        </p:nvSpPr>
        <p:spPr>
          <a:xfrm>
            <a:off x="361655" y="4865901"/>
            <a:ext cx="45720" cy="4572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69" name="Google Shape;869;p8"/>
          <p:cNvSpPr/>
          <p:nvPr/>
        </p:nvSpPr>
        <p:spPr>
          <a:xfrm>
            <a:off x="520570" y="4865901"/>
            <a:ext cx="45720" cy="4572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70" name="Google Shape;870;p8"/>
          <p:cNvSpPr/>
          <p:nvPr/>
        </p:nvSpPr>
        <p:spPr>
          <a:xfrm>
            <a:off x="838399" y="4614359"/>
            <a:ext cx="45720" cy="4572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71" name="Google Shape;871;p8"/>
          <p:cNvSpPr/>
          <p:nvPr/>
        </p:nvSpPr>
        <p:spPr>
          <a:xfrm>
            <a:off x="997314" y="4614359"/>
            <a:ext cx="45720" cy="4572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72" name="Google Shape;872;p8"/>
          <p:cNvSpPr/>
          <p:nvPr/>
        </p:nvSpPr>
        <p:spPr>
          <a:xfrm>
            <a:off x="1156227" y="4614359"/>
            <a:ext cx="45720" cy="4572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73" name="Google Shape;873;p8"/>
          <p:cNvSpPr/>
          <p:nvPr/>
        </p:nvSpPr>
        <p:spPr>
          <a:xfrm>
            <a:off x="838399" y="4740130"/>
            <a:ext cx="45720" cy="4572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74" name="Google Shape;874;p8"/>
          <p:cNvSpPr/>
          <p:nvPr/>
        </p:nvSpPr>
        <p:spPr>
          <a:xfrm>
            <a:off x="997314" y="4740130"/>
            <a:ext cx="45720" cy="4572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75" name="Google Shape;875;p8"/>
          <p:cNvSpPr/>
          <p:nvPr/>
        </p:nvSpPr>
        <p:spPr>
          <a:xfrm>
            <a:off x="1156227" y="4740130"/>
            <a:ext cx="45720" cy="4572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76" name="Google Shape;876;p8"/>
          <p:cNvSpPr/>
          <p:nvPr/>
        </p:nvSpPr>
        <p:spPr>
          <a:xfrm>
            <a:off x="838399" y="4865901"/>
            <a:ext cx="45720" cy="4572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77" name="Google Shape;877;p8"/>
          <p:cNvSpPr/>
          <p:nvPr/>
        </p:nvSpPr>
        <p:spPr>
          <a:xfrm>
            <a:off x="997314" y="4865901"/>
            <a:ext cx="45720" cy="4572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78" name="Google Shape;878;p8"/>
          <p:cNvSpPr/>
          <p:nvPr/>
        </p:nvSpPr>
        <p:spPr>
          <a:xfrm>
            <a:off x="1156227" y="4865901"/>
            <a:ext cx="45720" cy="4572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79" name="Google Shape;879;p8"/>
          <p:cNvSpPr/>
          <p:nvPr/>
        </p:nvSpPr>
        <p:spPr>
          <a:xfrm>
            <a:off x="679485" y="4603823"/>
            <a:ext cx="45720" cy="4572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80" name="Google Shape;880;p8"/>
          <p:cNvSpPr/>
          <p:nvPr/>
        </p:nvSpPr>
        <p:spPr>
          <a:xfrm>
            <a:off x="679485" y="4752641"/>
            <a:ext cx="45720" cy="4572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81" name="Google Shape;881;p8"/>
          <p:cNvSpPr/>
          <p:nvPr/>
        </p:nvSpPr>
        <p:spPr>
          <a:xfrm>
            <a:off x="679485" y="4885655"/>
            <a:ext cx="45720" cy="4572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882" name="Google Shape;882;p8"/>
          <p:cNvGrpSpPr/>
          <p:nvPr/>
        </p:nvGrpSpPr>
        <p:grpSpPr>
          <a:xfrm rot="5400000">
            <a:off x="187756" y="5103366"/>
            <a:ext cx="457132" cy="531268"/>
            <a:chOff x="10628069" y="2437255"/>
            <a:chExt cx="369772" cy="748800"/>
          </a:xfrm>
        </p:grpSpPr>
        <p:cxnSp>
          <p:nvCxnSpPr>
            <p:cNvPr id="883" name="Google Shape;883;p8"/>
            <p:cNvCxnSpPr/>
            <p:nvPr/>
          </p:nvCxnSpPr>
          <p:spPr>
            <a:xfrm>
              <a:off x="10997841"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884" name="Google Shape;884;p8"/>
            <p:cNvCxnSpPr/>
            <p:nvPr/>
          </p:nvCxnSpPr>
          <p:spPr>
            <a:xfrm>
              <a:off x="10812955"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885" name="Google Shape;885;p8"/>
            <p:cNvCxnSpPr/>
            <p:nvPr/>
          </p:nvCxnSpPr>
          <p:spPr>
            <a:xfrm>
              <a:off x="10628069" y="2437255"/>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886" name="Google Shape;886;p8"/>
          <p:cNvSpPr/>
          <p:nvPr/>
        </p:nvSpPr>
        <p:spPr>
          <a:xfrm rot="5400000">
            <a:off x="771790" y="5138939"/>
            <a:ext cx="465532" cy="465532"/>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87" name="Google Shape;887;p8"/>
          <p:cNvSpPr/>
          <p:nvPr/>
        </p:nvSpPr>
        <p:spPr>
          <a:xfrm>
            <a:off x="896965" y="5263950"/>
            <a:ext cx="215280" cy="21528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88" name="Google Shape;888;p8"/>
          <p:cNvSpPr/>
          <p:nvPr/>
        </p:nvSpPr>
        <p:spPr>
          <a:xfrm>
            <a:off x="146947" y="5644454"/>
            <a:ext cx="465532" cy="465532"/>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89" name="Google Shape;889;p8"/>
          <p:cNvSpPr/>
          <p:nvPr/>
        </p:nvSpPr>
        <p:spPr>
          <a:xfrm rot="-5400000">
            <a:off x="773826" y="5629994"/>
            <a:ext cx="465532" cy="465532"/>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890" name="Google Shape;890;p8"/>
          <p:cNvGrpSpPr/>
          <p:nvPr/>
        </p:nvGrpSpPr>
        <p:grpSpPr>
          <a:xfrm>
            <a:off x="341221" y="5634072"/>
            <a:ext cx="701666" cy="465296"/>
            <a:chOff x="10624861" y="3933984"/>
            <a:chExt cx="1115330" cy="748800"/>
          </a:xfrm>
        </p:grpSpPr>
        <p:cxnSp>
          <p:nvCxnSpPr>
            <p:cNvPr id="891" name="Google Shape;891;p8"/>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892" name="Google Shape;892;p8"/>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893" name="Google Shape;893;p8"/>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894" name="Google Shape;894;p8"/>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895" name="Google Shape;895;p8"/>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896" name="Google Shape;896;p8"/>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897" name="Google Shape;897;p8"/>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898" name="Google Shape;898;p8"/>
          <p:cNvSpPr/>
          <p:nvPr/>
        </p:nvSpPr>
        <p:spPr>
          <a:xfrm rot="5400000">
            <a:off x="1314747" y="5716091"/>
            <a:ext cx="914712" cy="914712"/>
          </a:xfrm>
          <a:prstGeom prst="arc">
            <a:avLst>
              <a:gd name="adj1" fmla="val 16200000"/>
              <a:gd name="adj2" fmla="val 125862"/>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99" name="Google Shape;899;p8"/>
          <p:cNvSpPr/>
          <p:nvPr/>
        </p:nvSpPr>
        <p:spPr>
          <a:xfrm rot="5400000" flipH="1">
            <a:off x="1296296" y="5713044"/>
            <a:ext cx="930608" cy="930608"/>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00" name="Google Shape;900;p8"/>
          <p:cNvSpPr/>
          <p:nvPr/>
        </p:nvSpPr>
        <p:spPr>
          <a:xfrm rot="5400000" flipH="1">
            <a:off x="1524062" y="5945419"/>
            <a:ext cx="465532" cy="465532"/>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01" name="Google Shape;901;p8"/>
          <p:cNvSpPr/>
          <p:nvPr/>
        </p:nvSpPr>
        <p:spPr>
          <a:xfrm rot="5400000" flipH="1">
            <a:off x="1640778" y="6062135"/>
            <a:ext cx="232538" cy="232538"/>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188" name="Group 187">
            <a:extLst>
              <a:ext uri="{FF2B5EF4-FFF2-40B4-BE49-F238E27FC236}">
                <a16:creationId xmlns:a16="http://schemas.microsoft.com/office/drawing/2014/main" id="{162A070F-BAB3-4843-9767-6AF341DFB11C}"/>
              </a:ext>
            </a:extLst>
          </p:cNvPr>
          <p:cNvGrpSpPr/>
          <p:nvPr userDrawn="1"/>
        </p:nvGrpSpPr>
        <p:grpSpPr>
          <a:xfrm>
            <a:off x="1723316" y="862642"/>
            <a:ext cx="536806" cy="284121"/>
            <a:chOff x="11184673" y="2647468"/>
            <a:chExt cx="748937" cy="369772"/>
          </a:xfrm>
        </p:grpSpPr>
        <p:cxnSp>
          <p:nvCxnSpPr>
            <p:cNvPr id="189" name="Straight Connector 188">
              <a:extLst>
                <a:ext uri="{FF2B5EF4-FFF2-40B4-BE49-F238E27FC236}">
                  <a16:creationId xmlns:a16="http://schemas.microsoft.com/office/drawing/2014/main" id="{2644AF2E-5CE9-483B-A091-EC598D21C231}"/>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5A108FE5-241D-4CD6-A513-0D3253856E76}"/>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97F62959-DCC9-4545-91BE-B0FFA23EE88E}"/>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26489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007 Quote" preserve="1">
  <p:cSld name="1_007 Quote">
    <p:spTree>
      <p:nvGrpSpPr>
        <p:cNvPr id="1" name="Shape 902"/>
        <p:cNvGrpSpPr/>
        <p:nvPr/>
      </p:nvGrpSpPr>
      <p:grpSpPr>
        <a:xfrm>
          <a:off x="0" y="0"/>
          <a:ext cx="0" cy="0"/>
          <a:chOff x="0" y="0"/>
          <a:chExt cx="0" cy="0"/>
        </a:xfrm>
      </p:grpSpPr>
      <p:sp>
        <p:nvSpPr>
          <p:cNvPr id="1059" name="Google Shape;1059;p9"/>
          <p:cNvSpPr/>
          <p:nvPr/>
        </p:nvSpPr>
        <p:spPr>
          <a:xfrm flipH="1">
            <a:off x="10163400" y="224840"/>
            <a:ext cx="939900" cy="9042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33" name="Group 232">
            <a:extLst>
              <a:ext uri="{FF2B5EF4-FFF2-40B4-BE49-F238E27FC236}">
                <a16:creationId xmlns:a16="http://schemas.microsoft.com/office/drawing/2014/main" id="{8FEC522C-4555-47C2-B86C-56B30FD61E1B}"/>
              </a:ext>
            </a:extLst>
          </p:cNvPr>
          <p:cNvGrpSpPr/>
          <p:nvPr userDrawn="1"/>
        </p:nvGrpSpPr>
        <p:grpSpPr>
          <a:xfrm>
            <a:off x="10152332" y="224287"/>
            <a:ext cx="928345" cy="790756"/>
            <a:chOff x="3210946" y="234733"/>
            <a:chExt cx="1560780" cy="1298611"/>
          </a:xfrm>
        </p:grpSpPr>
        <p:cxnSp>
          <p:nvCxnSpPr>
            <p:cNvPr id="234" name="Straight Connector 233">
              <a:extLst>
                <a:ext uri="{FF2B5EF4-FFF2-40B4-BE49-F238E27FC236}">
                  <a16:creationId xmlns:a16="http://schemas.microsoft.com/office/drawing/2014/main" id="{22F9B0D4-6F5E-438B-A05C-8C955EDD924D}"/>
                </a:ext>
              </a:extLst>
            </p:cNvPr>
            <p:cNvCxnSpPr>
              <a:cxnSpLocks/>
            </p:cNvCxnSpPr>
            <p:nvPr/>
          </p:nvCxnSpPr>
          <p:spPr>
            <a:xfrm rot="5400000">
              <a:off x="3991336" y="752954"/>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5" name="Straight Connector 234">
              <a:extLst>
                <a:ext uri="{FF2B5EF4-FFF2-40B4-BE49-F238E27FC236}">
                  <a16:creationId xmlns:a16="http://schemas.microsoft.com/office/drawing/2014/main" id="{1CCB65FA-B819-4614-A042-BD0925C20DC9}"/>
                </a:ext>
              </a:extLst>
            </p:cNvPr>
            <p:cNvCxnSpPr>
              <a:cxnSpLocks/>
            </p:cNvCxnSpPr>
            <p:nvPr/>
          </p:nvCxnSpPr>
          <p:spPr>
            <a:xfrm rot="5400000">
              <a:off x="3991336" y="567439"/>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id="{0E8FA339-9A60-43C2-83E8-FBA341949D4E}"/>
                </a:ext>
              </a:extLst>
            </p:cNvPr>
            <p:cNvCxnSpPr>
              <a:cxnSpLocks/>
            </p:cNvCxnSpPr>
            <p:nvPr/>
          </p:nvCxnSpPr>
          <p:spPr>
            <a:xfrm rot="5400000">
              <a:off x="3991336" y="381923"/>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7" name="Straight Connector 236">
              <a:extLst>
                <a:ext uri="{FF2B5EF4-FFF2-40B4-BE49-F238E27FC236}">
                  <a16:creationId xmlns:a16="http://schemas.microsoft.com/office/drawing/2014/main" id="{83C52189-7338-4F83-8A94-266F8A6ADF85}"/>
                </a:ext>
              </a:extLst>
            </p:cNvPr>
            <p:cNvCxnSpPr>
              <a:cxnSpLocks/>
            </p:cNvCxnSpPr>
            <p:nvPr/>
          </p:nvCxnSpPr>
          <p:spPr>
            <a:xfrm rot="5400000">
              <a:off x="3991336" y="19640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8" name="Straight Connector 237">
              <a:extLst>
                <a:ext uri="{FF2B5EF4-FFF2-40B4-BE49-F238E27FC236}">
                  <a16:creationId xmlns:a16="http://schemas.microsoft.com/office/drawing/2014/main" id="{EE438C48-825A-4C09-B689-DBEAFBB51E92}"/>
                </a:ext>
              </a:extLst>
            </p:cNvPr>
            <p:cNvCxnSpPr>
              <a:cxnSpLocks/>
            </p:cNvCxnSpPr>
            <p:nvPr/>
          </p:nvCxnSpPr>
          <p:spPr>
            <a:xfrm rot="5400000">
              <a:off x="3991336" y="1089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9" name="Straight Connector 238">
              <a:extLst>
                <a:ext uri="{FF2B5EF4-FFF2-40B4-BE49-F238E27FC236}">
                  <a16:creationId xmlns:a16="http://schemas.microsoft.com/office/drawing/2014/main" id="{D3404D06-3056-472B-8490-4A43FA22DFCB}"/>
                </a:ext>
              </a:extLst>
            </p:cNvPr>
            <p:cNvCxnSpPr>
              <a:cxnSpLocks/>
            </p:cNvCxnSpPr>
            <p:nvPr/>
          </p:nvCxnSpPr>
          <p:spPr>
            <a:xfrm rot="5400000">
              <a:off x="3991336" y="-174625"/>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a16="http://schemas.microsoft.com/office/drawing/2014/main" id="{8C7244A2-0ED0-435A-8AAE-CE65AD89D1B1}"/>
                </a:ext>
              </a:extLst>
            </p:cNvPr>
            <p:cNvCxnSpPr>
              <a:cxnSpLocks/>
            </p:cNvCxnSpPr>
            <p:nvPr/>
          </p:nvCxnSpPr>
          <p:spPr>
            <a:xfrm rot="5400000">
              <a:off x="3991336" y="-36014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41" name="Straight Connector 240">
              <a:extLst>
                <a:ext uri="{FF2B5EF4-FFF2-40B4-BE49-F238E27FC236}">
                  <a16:creationId xmlns:a16="http://schemas.microsoft.com/office/drawing/2014/main" id="{C0A41FB9-3F8A-4FF7-A880-2B64C19F334F}"/>
                </a:ext>
              </a:extLst>
            </p:cNvPr>
            <p:cNvCxnSpPr>
              <a:cxnSpLocks/>
            </p:cNvCxnSpPr>
            <p:nvPr/>
          </p:nvCxnSpPr>
          <p:spPr>
            <a:xfrm rot="5400000">
              <a:off x="3991336" y="-54565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904" name="Google Shape;904;p9"/>
          <p:cNvSpPr txBox="1">
            <a:spLocks noGrp="1"/>
          </p:cNvSpPr>
          <p:nvPr>
            <p:ph type="subTitle" idx="1"/>
          </p:nvPr>
        </p:nvSpPr>
        <p:spPr>
          <a:xfrm>
            <a:off x="632875" y="5992363"/>
            <a:ext cx="11379900" cy="717900"/>
          </a:xfrm>
          <a:prstGeom prst="rect">
            <a:avLst/>
          </a:prstGeom>
        </p:spPr>
        <p:txBody>
          <a:bodyPr spcFirstLastPara="1" wrap="square" lIns="121900" tIns="121900" rIns="121900" bIns="121900" anchor="b" anchorCtr="0">
            <a:noAutofit/>
          </a:bodyPr>
          <a:lstStyle>
            <a:lvl1pPr lvl="0" algn="r" rtl="0">
              <a:lnSpc>
                <a:spcPct val="100000"/>
              </a:lnSpc>
              <a:spcBef>
                <a:spcPts val="0"/>
              </a:spcBef>
              <a:spcAft>
                <a:spcPts val="0"/>
              </a:spcAft>
              <a:buSzPts val="1900"/>
              <a:buNone/>
              <a:defRPr/>
            </a:lvl1pPr>
            <a:lvl2pPr lvl="1" algn="r" rtl="0">
              <a:lnSpc>
                <a:spcPct val="100000"/>
              </a:lnSpc>
              <a:spcBef>
                <a:spcPts val="0"/>
              </a:spcBef>
              <a:spcAft>
                <a:spcPts val="0"/>
              </a:spcAft>
              <a:buSzPts val="1900"/>
              <a:buNone/>
              <a:defRPr/>
            </a:lvl2pPr>
            <a:lvl3pPr lvl="2" algn="r" rtl="0">
              <a:lnSpc>
                <a:spcPct val="100000"/>
              </a:lnSpc>
              <a:spcBef>
                <a:spcPts val="0"/>
              </a:spcBef>
              <a:spcAft>
                <a:spcPts val="0"/>
              </a:spcAft>
              <a:buSzPts val="1900"/>
              <a:buNone/>
              <a:defRPr/>
            </a:lvl3pPr>
            <a:lvl4pPr lvl="3" algn="r" rtl="0">
              <a:lnSpc>
                <a:spcPct val="100000"/>
              </a:lnSpc>
              <a:spcBef>
                <a:spcPts val="0"/>
              </a:spcBef>
              <a:spcAft>
                <a:spcPts val="0"/>
              </a:spcAft>
              <a:buSzPts val="1900"/>
              <a:buNone/>
              <a:defRPr/>
            </a:lvl4pPr>
            <a:lvl5pPr lvl="4" algn="r" rtl="0">
              <a:lnSpc>
                <a:spcPct val="100000"/>
              </a:lnSpc>
              <a:spcBef>
                <a:spcPts val="0"/>
              </a:spcBef>
              <a:spcAft>
                <a:spcPts val="0"/>
              </a:spcAft>
              <a:buSzPts val="1900"/>
              <a:buNone/>
              <a:defRPr/>
            </a:lvl5pPr>
            <a:lvl6pPr lvl="5" algn="r" rtl="0">
              <a:lnSpc>
                <a:spcPct val="100000"/>
              </a:lnSpc>
              <a:spcBef>
                <a:spcPts val="0"/>
              </a:spcBef>
              <a:spcAft>
                <a:spcPts val="0"/>
              </a:spcAft>
              <a:buSzPts val="1900"/>
              <a:buNone/>
              <a:defRPr/>
            </a:lvl6pPr>
            <a:lvl7pPr lvl="6" algn="r" rtl="0">
              <a:lnSpc>
                <a:spcPct val="100000"/>
              </a:lnSpc>
              <a:spcBef>
                <a:spcPts val="0"/>
              </a:spcBef>
              <a:spcAft>
                <a:spcPts val="0"/>
              </a:spcAft>
              <a:buSzPts val="1900"/>
              <a:buNone/>
              <a:defRPr/>
            </a:lvl7pPr>
            <a:lvl8pPr lvl="7" algn="r" rtl="0">
              <a:lnSpc>
                <a:spcPct val="100000"/>
              </a:lnSpc>
              <a:spcBef>
                <a:spcPts val="0"/>
              </a:spcBef>
              <a:spcAft>
                <a:spcPts val="0"/>
              </a:spcAft>
              <a:buSzPts val="1900"/>
              <a:buNone/>
              <a:defRPr/>
            </a:lvl8pPr>
            <a:lvl9pPr lvl="8" algn="r" rtl="0">
              <a:lnSpc>
                <a:spcPct val="100000"/>
              </a:lnSpc>
              <a:spcBef>
                <a:spcPts val="0"/>
              </a:spcBef>
              <a:spcAft>
                <a:spcPts val="0"/>
              </a:spcAft>
              <a:buSzPts val="1900"/>
              <a:buNone/>
              <a:defRPr/>
            </a:lvl9pPr>
          </a:lstStyle>
          <a:p>
            <a:endParaRPr dirty="0"/>
          </a:p>
        </p:txBody>
      </p:sp>
      <p:sp>
        <p:nvSpPr>
          <p:cNvPr id="975" name="Google Shape;975;p9"/>
          <p:cNvSpPr/>
          <p:nvPr/>
        </p:nvSpPr>
        <p:spPr>
          <a:xfrm rot="10800000" flipH="1">
            <a:off x="1877599" y="5894831"/>
            <a:ext cx="904200" cy="8700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23" name="Group 222">
            <a:extLst>
              <a:ext uri="{FF2B5EF4-FFF2-40B4-BE49-F238E27FC236}">
                <a16:creationId xmlns:a16="http://schemas.microsoft.com/office/drawing/2014/main" id="{628CEEA9-11E4-4D9B-8B78-7E93EB78B4DD}"/>
              </a:ext>
            </a:extLst>
          </p:cNvPr>
          <p:cNvGrpSpPr/>
          <p:nvPr userDrawn="1"/>
        </p:nvGrpSpPr>
        <p:grpSpPr>
          <a:xfrm>
            <a:off x="1882475" y="6003984"/>
            <a:ext cx="928345" cy="759125"/>
            <a:chOff x="3210946" y="234733"/>
            <a:chExt cx="1560780" cy="1298611"/>
          </a:xfrm>
        </p:grpSpPr>
        <p:cxnSp>
          <p:nvCxnSpPr>
            <p:cNvPr id="224" name="Straight Connector 223">
              <a:extLst>
                <a:ext uri="{FF2B5EF4-FFF2-40B4-BE49-F238E27FC236}">
                  <a16:creationId xmlns:a16="http://schemas.microsoft.com/office/drawing/2014/main" id="{9234B458-2960-4BBF-BFD6-11FFF16748F3}"/>
                </a:ext>
              </a:extLst>
            </p:cNvPr>
            <p:cNvCxnSpPr>
              <a:cxnSpLocks/>
            </p:cNvCxnSpPr>
            <p:nvPr/>
          </p:nvCxnSpPr>
          <p:spPr>
            <a:xfrm rot="5400000">
              <a:off x="3991336" y="752954"/>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5" name="Straight Connector 224">
              <a:extLst>
                <a:ext uri="{FF2B5EF4-FFF2-40B4-BE49-F238E27FC236}">
                  <a16:creationId xmlns:a16="http://schemas.microsoft.com/office/drawing/2014/main" id="{1F0F9BA6-00A3-450F-B4EC-7B5FF748ED23}"/>
                </a:ext>
              </a:extLst>
            </p:cNvPr>
            <p:cNvCxnSpPr>
              <a:cxnSpLocks/>
            </p:cNvCxnSpPr>
            <p:nvPr/>
          </p:nvCxnSpPr>
          <p:spPr>
            <a:xfrm rot="5400000">
              <a:off x="3991336" y="567439"/>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9DCE23AB-3620-46AD-AA0F-7C9E6E2FE7DD}"/>
                </a:ext>
              </a:extLst>
            </p:cNvPr>
            <p:cNvCxnSpPr>
              <a:cxnSpLocks/>
            </p:cNvCxnSpPr>
            <p:nvPr/>
          </p:nvCxnSpPr>
          <p:spPr>
            <a:xfrm rot="5400000">
              <a:off x="3991336" y="381923"/>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4677FA25-9A1D-4A88-B42D-229BA6E3BB93}"/>
                </a:ext>
              </a:extLst>
            </p:cNvPr>
            <p:cNvCxnSpPr>
              <a:cxnSpLocks/>
            </p:cNvCxnSpPr>
            <p:nvPr/>
          </p:nvCxnSpPr>
          <p:spPr>
            <a:xfrm rot="5400000">
              <a:off x="3991336" y="19640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2BFD5B65-4F70-4838-BAB6-ABCD2EAC5B80}"/>
                </a:ext>
              </a:extLst>
            </p:cNvPr>
            <p:cNvCxnSpPr>
              <a:cxnSpLocks/>
            </p:cNvCxnSpPr>
            <p:nvPr/>
          </p:nvCxnSpPr>
          <p:spPr>
            <a:xfrm rot="5400000">
              <a:off x="3991336" y="1089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A6EB3BBF-8B61-40F5-9E48-B8377276DF00}"/>
                </a:ext>
              </a:extLst>
            </p:cNvPr>
            <p:cNvCxnSpPr>
              <a:cxnSpLocks/>
            </p:cNvCxnSpPr>
            <p:nvPr/>
          </p:nvCxnSpPr>
          <p:spPr>
            <a:xfrm rot="5400000">
              <a:off x="3991336" y="-174625"/>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CCDDCD3C-FB31-48F4-946D-FFA9C327AF36}"/>
                </a:ext>
              </a:extLst>
            </p:cNvPr>
            <p:cNvCxnSpPr>
              <a:cxnSpLocks/>
            </p:cNvCxnSpPr>
            <p:nvPr/>
          </p:nvCxnSpPr>
          <p:spPr>
            <a:xfrm rot="5400000">
              <a:off x="3991336" y="-36014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38B9E9CB-3BD7-4B46-9E05-DA4834C530C0}"/>
                </a:ext>
              </a:extLst>
            </p:cNvPr>
            <p:cNvCxnSpPr>
              <a:cxnSpLocks/>
            </p:cNvCxnSpPr>
            <p:nvPr/>
          </p:nvCxnSpPr>
          <p:spPr>
            <a:xfrm rot="5400000">
              <a:off x="3991336" y="-54565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903" name="Google Shape;903;p9"/>
          <p:cNvSpPr txBox="1">
            <a:spLocks noGrp="1"/>
          </p:cNvSpPr>
          <p:nvPr>
            <p:ph type="title"/>
          </p:nvPr>
        </p:nvSpPr>
        <p:spPr>
          <a:xfrm>
            <a:off x="558100" y="1873525"/>
            <a:ext cx="11095500" cy="3160800"/>
          </a:xfrm>
          <a:prstGeom prst="rect">
            <a:avLst/>
          </a:prstGeom>
        </p:spPr>
        <p:txBody>
          <a:bodyPr spcFirstLastPara="1" wrap="square" lIns="121900" tIns="121900" rIns="121900" bIns="121900" anchor="ctr" anchorCtr="0">
            <a:noAutofit/>
          </a:bodyPr>
          <a:lstStyle>
            <a:lvl1pPr lvl="0" algn="ctr" rtl="0">
              <a:spcBef>
                <a:spcPts val="0"/>
              </a:spcBef>
              <a:spcAft>
                <a:spcPts val="0"/>
              </a:spcAft>
              <a:buSzPts val="5000"/>
              <a:buNone/>
              <a:defRPr sz="5000"/>
            </a:lvl1pPr>
            <a:lvl2pPr lvl="1" algn="ctr" rtl="0">
              <a:spcBef>
                <a:spcPts val="0"/>
              </a:spcBef>
              <a:spcAft>
                <a:spcPts val="0"/>
              </a:spcAft>
              <a:buSzPts val="5000"/>
              <a:buNone/>
              <a:defRPr sz="5000"/>
            </a:lvl2pPr>
            <a:lvl3pPr lvl="2" algn="ctr" rtl="0">
              <a:spcBef>
                <a:spcPts val="0"/>
              </a:spcBef>
              <a:spcAft>
                <a:spcPts val="0"/>
              </a:spcAft>
              <a:buSzPts val="5000"/>
              <a:buNone/>
              <a:defRPr sz="5000"/>
            </a:lvl3pPr>
            <a:lvl4pPr lvl="3" algn="ctr" rtl="0">
              <a:spcBef>
                <a:spcPts val="0"/>
              </a:spcBef>
              <a:spcAft>
                <a:spcPts val="0"/>
              </a:spcAft>
              <a:buSzPts val="5000"/>
              <a:buNone/>
              <a:defRPr sz="5000"/>
            </a:lvl4pPr>
            <a:lvl5pPr lvl="4" algn="ctr" rtl="0">
              <a:spcBef>
                <a:spcPts val="0"/>
              </a:spcBef>
              <a:spcAft>
                <a:spcPts val="0"/>
              </a:spcAft>
              <a:buSzPts val="5000"/>
              <a:buNone/>
              <a:defRPr sz="5000"/>
            </a:lvl5pPr>
            <a:lvl6pPr lvl="5" algn="ctr" rtl="0">
              <a:spcBef>
                <a:spcPts val="0"/>
              </a:spcBef>
              <a:spcAft>
                <a:spcPts val="0"/>
              </a:spcAft>
              <a:buSzPts val="5000"/>
              <a:buNone/>
              <a:defRPr sz="5000"/>
            </a:lvl6pPr>
            <a:lvl7pPr lvl="6" algn="ctr" rtl="0">
              <a:spcBef>
                <a:spcPts val="0"/>
              </a:spcBef>
              <a:spcAft>
                <a:spcPts val="0"/>
              </a:spcAft>
              <a:buSzPts val="5000"/>
              <a:buNone/>
              <a:defRPr sz="5000"/>
            </a:lvl7pPr>
            <a:lvl8pPr lvl="7" algn="ctr" rtl="0">
              <a:spcBef>
                <a:spcPts val="0"/>
              </a:spcBef>
              <a:spcAft>
                <a:spcPts val="0"/>
              </a:spcAft>
              <a:buSzPts val="5000"/>
              <a:buNone/>
              <a:defRPr sz="5000"/>
            </a:lvl8pPr>
            <a:lvl9pPr lvl="8" algn="ctr" rtl="0">
              <a:spcBef>
                <a:spcPts val="0"/>
              </a:spcBef>
              <a:spcAft>
                <a:spcPts val="0"/>
              </a:spcAft>
              <a:buSzPts val="5000"/>
              <a:buNone/>
              <a:defRPr sz="5000"/>
            </a:lvl9pPr>
          </a:lstStyle>
          <a:p>
            <a:endParaRPr dirty="0"/>
          </a:p>
        </p:txBody>
      </p:sp>
      <p:grpSp>
        <p:nvGrpSpPr>
          <p:cNvPr id="905" name="Google Shape;905;p9"/>
          <p:cNvGrpSpPr/>
          <p:nvPr/>
        </p:nvGrpSpPr>
        <p:grpSpPr>
          <a:xfrm rot="10800000" flipH="1">
            <a:off x="1119915" y="5045361"/>
            <a:ext cx="649680" cy="436176"/>
            <a:chOff x="10624861" y="3933984"/>
            <a:chExt cx="1115330" cy="748800"/>
          </a:xfrm>
        </p:grpSpPr>
        <p:cxnSp>
          <p:nvCxnSpPr>
            <p:cNvPr id="906" name="Google Shape;906;p9"/>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07" name="Google Shape;907;p9"/>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08" name="Google Shape;908;p9"/>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09" name="Google Shape;909;p9"/>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10" name="Google Shape;910;p9"/>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11" name="Google Shape;911;p9"/>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12" name="Google Shape;912;p9"/>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913" name="Google Shape;913;p9"/>
          <p:cNvSpPr/>
          <p:nvPr/>
        </p:nvSpPr>
        <p:spPr>
          <a:xfrm rot="10800000" flipH="1">
            <a:off x="140218" y="6335306"/>
            <a:ext cx="436200" cy="4362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14" name="Google Shape;914;p9"/>
          <p:cNvSpPr/>
          <p:nvPr/>
        </p:nvSpPr>
        <p:spPr>
          <a:xfrm rot="10800000" flipH="1">
            <a:off x="147426" y="5913705"/>
            <a:ext cx="857400" cy="857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915" name="Google Shape;915;p9"/>
          <p:cNvGrpSpPr/>
          <p:nvPr/>
        </p:nvGrpSpPr>
        <p:grpSpPr>
          <a:xfrm rot="10800000" flipH="1">
            <a:off x="140374" y="5905059"/>
            <a:ext cx="430783" cy="436176"/>
            <a:chOff x="8943245" y="2438859"/>
            <a:chExt cx="739541" cy="748800"/>
          </a:xfrm>
        </p:grpSpPr>
        <p:cxnSp>
          <p:nvCxnSpPr>
            <p:cNvPr id="916" name="Google Shape;916;p9"/>
            <p:cNvCxnSpPr/>
            <p:nvPr/>
          </p:nvCxnSpPr>
          <p:spPr>
            <a:xfrm>
              <a:off x="8943245"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17" name="Google Shape;917;p9"/>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18" name="Google Shape;918;p9"/>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19" name="Google Shape;919;p9"/>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20" name="Google Shape;920;p9"/>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921" name="Google Shape;921;p9"/>
          <p:cNvSpPr/>
          <p:nvPr/>
        </p:nvSpPr>
        <p:spPr>
          <a:xfrm rot="10800000" flipH="1">
            <a:off x="229122" y="6023678"/>
            <a:ext cx="639300" cy="6393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22" name="Google Shape;922;p9"/>
          <p:cNvSpPr/>
          <p:nvPr/>
        </p:nvSpPr>
        <p:spPr>
          <a:xfrm rot="10800000" flipH="1">
            <a:off x="343589" y="6138410"/>
            <a:ext cx="410100" cy="410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23" name="Google Shape;923;p9"/>
          <p:cNvSpPr/>
          <p:nvPr/>
        </p:nvSpPr>
        <p:spPr>
          <a:xfrm rot="10800000" flipH="1">
            <a:off x="447777" y="6242421"/>
            <a:ext cx="201900" cy="201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24" name="Google Shape;924;p9"/>
          <p:cNvSpPr/>
          <p:nvPr/>
        </p:nvSpPr>
        <p:spPr>
          <a:xfrm rot="10800000" flipH="1">
            <a:off x="1008299" y="6335306"/>
            <a:ext cx="436200" cy="4362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25" name="Google Shape;925;p9"/>
          <p:cNvSpPr/>
          <p:nvPr/>
        </p:nvSpPr>
        <p:spPr>
          <a:xfrm rot="10800000" flipH="1">
            <a:off x="1007364" y="5898926"/>
            <a:ext cx="436200" cy="4362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926" name="Google Shape;926;p9"/>
          <p:cNvGrpSpPr/>
          <p:nvPr/>
        </p:nvGrpSpPr>
        <p:grpSpPr>
          <a:xfrm rot="10800000" flipH="1">
            <a:off x="1121783" y="5905993"/>
            <a:ext cx="215392" cy="436176"/>
            <a:chOff x="10628069" y="2437255"/>
            <a:chExt cx="369772" cy="748800"/>
          </a:xfrm>
        </p:grpSpPr>
        <p:cxnSp>
          <p:nvCxnSpPr>
            <p:cNvPr id="927" name="Google Shape;927;p9"/>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928" name="Google Shape;928;p9"/>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929" name="Google Shape;929;p9"/>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930" name="Google Shape;930;p9"/>
          <p:cNvSpPr/>
          <p:nvPr/>
        </p:nvSpPr>
        <p:spPr>
          <a:xfrm rot="10800000" flipH="1">
            <a:off x="1114021" y="6432914"/>
            <a:ext cx="231000" cy="231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31" name="Google Shape;931;p9"/>
          <p:cNvSpPr/>
          <p:nvPr/>
        </p:nvSpPr>
        <p:spPr>
          <a:xfrm rot="10800000" flipH="1">
            <a:off x="1169619" y="6488615"/>
            <a:ext cx="119700" cy="119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32" name="Google Shape;932;p9"/>
          <p:cNvSpPr/>
          <p:nvPr/>
        </p:nvSpPr>
        <p:spPr>
          <a:xfrm rot="5400000" flipH="1">
            <a:off x="1440792" y="5894223"/>
            <a:ext cx="436200" cy="443331"/>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37" name="Google Shape;937;p9"/>
          <p:cNvSpPr/>
          <p:nvPr/>
        </p:nvSpPr>
        <p:spPr>
          <a:xfrm rot="10800000" flipH="1">
            <a:off x="1458358" y="6346788"/>
            <a:ext cx="410100" cy="4101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38" name="Google Shape;938;p9"/>
          <p:cNvSpPr/>
          <p:nvPr/>
        </p:nvSpPr>
        <p:spPr>
          <a:xfrm rot="10800000" flipH="1">
            <a:off x="1544791" y="6439455"/>
            <a:ext cx="231000" cy="231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39" name="Google Shape;939;p9"/>
          <p:cNvSpPr/>
          <p:nvPr/>
        </p:nvSpPr>
        <p:spPr>
          <a:xfrm rot="10800000" flipH="1">
            <a:off x="1600389" y="6495156"/>
            <a:ext cx="119700" cy="1197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40" name="Google Shape;940;p9"/>
          <p:cNvSpPr/>
          <p:nvPr/>
        </p:nvSpPr>
        <p:spPr>
          <a:xfrm rot="-5400000" flipH="1">
            <a:off x="146491" y="5045741"/>
            <a:ext cx="857400" cy="8574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41" name="Google Shape;941;p9"/>
          <p:cNvSpPr/>
          <p:nvPr/>
        </p:nvSpPr>
        <p:spPr>
          <a:xfrm rot="-5400000" flipH="1">
            <a:off x="251947" y="5151198"/>
            <a:ext cx="646500" cy="646500"/>
          </a:xfrm>
          <a:prstGeom prst="arc">
            <a:avLst>
              <a:gd name="adj1" fmla="val 16200000"/>
              <a:gd name="adj2" fmla="val 5467200"/>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42" name="Google Shape;942;p9"/>
          <p:cNvSpPr/>
          <p:nvPr/>
        </p:nvSpPr>
        <p:spPr>
          <a:xfrm rot="-5400000" flipH="1">
            <a:off x="350529" y="5249781"/>
            <a:ext cx="449100" cy="4491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43" name="Google Shape;943;p9"/>
          <p:cNvSpPr/>
          <p:nvPr/>
        </p:nvSpPr>
        <p:spPr>
          <a:xfrm rot="-5400000" flipH="1">
            <a:off x="467332" y="5357241"/>
            <a:ext cx="229200" cy="229200"/>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44" name="Google Shape;944;p9"/>
          <p:cNvSpPr/>
          <p:nvPr/>
        </p:nvSpPr>
        <p:spPr>
          <a:xfrm rot="-5400000">
            <a:off x="145557" y="5052157"/>
            <a:ext cx="857400" cy="857400"/>
          </a:xfrm>
          <a:prstGeom prst="arc">
            <a:avLst>
              <a:gd name="adj1" fmla="val 16200000"/>
              <a:gd name="adj2" fmla="val 3799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45" name="Google Shape;945;p9"/>
          <p:cNvSpPr/>
          <p:nvPr/>
        </p:nvSpPr>
        <p:spPr>
          <a:xfrm rot="5400000" flipH="1">
            <a:off x="150097" y="5052157"/>
            <a:ext cx="857400" cy="857400"/>
          </a:xfrm>
          <a:prstGeom prst="arc">
            <a:avLst>
              <a:gd name="adj1" fmla="val 16200000"/>
              <a:gd name="adj2" fmla="val 3799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46" name="Google Shape;946;p9"/>
          <p:cNvSpPr/>
          <p:nvPr/>
        </p:nvSpPr>
        <p:spPr>
          <a:xfrm rot="-5400000">
            <a:off x="355202" y="5262024"/>
            <a:ext cx="449100" cy="4491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47" name="Google Shape;947;p9"/>
          <p:cNvSpPr/>
          <p:nvPr/>
        </p:nvSpPr>
        <p:spPr>
          <a:xfrm rot="-5400000">
            <a:off x="466398" y="5375067"/>
            <a:ext cx="229200" cy="229200"/>
          </a:xfrm>
          <a:prstGeom prst="arc">
            <a:avLst>
              <a:gd name="adj1" fmla="val 16200000"/>
              <a:gd name="adj2" fmla="val 54672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948" name="Google Shape;948;p9"/>
          <p:cNvGrpSpPr/>
          <p:nvPr/>
        </p:nvGrpSpPr>
        <p:grpSpPr>
          <a:xfrm rot="10800000" flipH="1">
            <a:off x="1120849" y="5470538"/>
            <a:ext cx="649680" cy="436176"/>
            <a:chOff x="10626465" y="3184818"/>
            <a:chExt cx="1115330" cy="748800"/>
          </a:xfrm>
        </p:grpSpPr>
        <p:cxnSp>
          <p:nvCxnSpPr>
            <p:cNvPr id="949" name="Google Shape;949;p9"/>
            <p:cNvCxnSpPr/>
            <p:nvPr/>
          </p:nvCxnSpPr>
          <p:spPr>
            <a:xfrm>
              <a:off x="10998241"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50" name="Google Shape;950;p9"/>
            <p:cNvCxnSpPr/>
            <p:nvPr/>
          </p:nvCxnSpPr>
          <p:spPr>
            <a:xfrm>
              <a:off x="10812353"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51" name="Google Shape;951;p9"/>
            <p:cNvCxnSpPr/>
            <p:nvPr/>
          </p:nvCxnSpPr>
          <p:spPr>
            <a:xfrm>
              <a:off x="1062646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52" name="Google Shape;952;p9"/>
            <p:cNvCxnSpPr/>
            <p:nvPr/>
          </p:nvCxnSpPr>
          <p:spPr>
            <a:xfrm>
              <a:off x="1155590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53" name="Google Shape;953;p9"/>
            <p:cNvCxnSpPr/>
            <p:nvPr/>
          </p:nvCxnSpPr>
          <p:spPr>
            <a:xfrm>
              <a:off x="11370017"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54" name="Google Shape;954;p9"/>
            <p:cNvCxnSpPr/>
            <p:nvPr/>
          </p:nvCxnSpPr>
          <p:spPr>
            <a:xfrm>
              <a:off x="11184129"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55" name="Google Shape;955;p9"/>
            <p:cNvCxnSpPr/>
            <p:nvPr/>
          </p:nvCxnSpPr>
          <p:spPr>
            <a:xfrm>
              <a:off x="11741795" y="3184818"/>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956" name="Google Shape;956;p9"/>
          <p:cNvSpPr/>
          <p:nvPr/>
        </p:nvSpPr>
        <p:spPr>
          <a:xfrm rot="10800000" flipH="1">
            <a:off x="1002825" y="5468875"/>
            <a:ext cx="443100" cy="4260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57" name="Google Shape;957;p9"/>
          <p:cNvSpPr/>
          <p:nvPr/>
        </p:nvSpPr>
        <p:spPr>
          <a:xfrm rot="-5400000" flipH="1">
            <a:off x="1450274" y="5477324"/>
            <a:ext cx="443100" cy="4260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958" name="Google Shape;958;p9"/>
          <p:cNvGrpSpPr/>
          <p:nvPr/>
        </p:nvGrpSpPr>
        <p:grpSpPr>
          <a:xfrm flipH="1">
            <a:off x="1001750" y="5026769"/>
            <a:ext cx="882053" cy="442991"/>
            <a:chOff x="10576560" y="3328633"/>
            <a:chExt cx="1514255" cy="760500"/>
          </a:xfrm>
        </p:grpSpPr>
        <p:sp>
          <p:nvSpPr>
            <p:cNvPr id="959" name="Google Shape;959;p9"/>
            <p:cNvSpPr/>
            <p:nvPr/>
          </p:nvSpPr>
          <p:spPr>
            <a:xfrm>
              <a:off x="10576560" y="335761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60" name="Google Shape;960;p9"/>
            <p:cNvSpPr/>
            <p:nvPr/>
          </p:nvSpPr>
          <p:spPr>
            <a:xfrm rot="-5400000">
              <a:off x="11344865" y="334318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961" name="Google Shape;961;p9"/>
          <p:cNvSpPr/>
          <p:nvPr/>
        </p:nvSpPr>
        <p:spPr>
          <a:xfrm rot="8100000" flipH="1">
            <a:off x="1291611" y="5309041"/>
            <a:ext cx="315228" cy="315228"/>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62" name="Google Shape;962;p9"/>
          <p:cNvSpPr/>
          <p:nvPr/>
        </p:nvSpPr>
        <p:spPr>
          <a:xfrm rot="10800000" flipH="1">
            <a:off x="1330808" y="5352711"/>
            <a:ext cx="231000" cy="231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63" name="Google Shape;963;p9"/>
          <p:cNvSpPr/>
          <p:nvPr/>
        </p:nvSpPr>
        <p:spPr>
          <a:xfrm rot="10800000" flipH="1">
            <a:off x="1386464" y="5408354"/>
            <a:ext cx="119700" cy="1197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64" name="Google Shape;964;p9"/>
          <p:cNvSpPr/>
          <p:nvPr/>
        </p:nvSpPr>
        <p:spPr>
          <a:xfrm flipH="1">
            <a:off x="142611" y="4182203"/>
            <a:ext cx="857400" cy="857400"/>
          </a:xfrm>
          <a:prstGeom prst="arc">
            <a:avLst>
              <a:gd name="adj1" fmla="val 16200000"/>
              <a:gd name="adj2" fmla="val 125862"/>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65" name="Google Shape;965;p9"/>
          <p:cNvSpPr/>
          <p:nvPr/>
        </p:nvSpPr>
        <p:spPr>
          <a:xfrm rot="10800000" flipH="1">
            <a:off x="584993" y="4182253"/>
            <a:ext cx="436200" cy="4362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966" name="Google Shape;966;p9"/>
          <p:cNvGrpSpPr/>
          <p:nvPr/>
        </p:nvGrpSpPr>
        <p:grpSpPr>
          <a:xfrm flipH="1">
            <a:off x="140200" y="4606153"/>
            <a:ext cx="882053" cy="442991"/>
            <a:chOff x="10576560" y="3328633"/>
            <a:chExt cx="1514255" cy="760500"/>
          </a:xfrm>
        </p:grpSpPr>
        <p:sp>
          <p:nvSpPr>
            <p:cNvPr id="967" name="Google Shape;967;p9"/>
            <p:cNvSpPr/>
            <p:nvPr/>
          </p:nvSpPr>
          <p:spPr>
            <a:xfrm>
              <a:off x="10576560" y="335761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68" name="Google Shape;968;p9"/>
            <p:cNvSpPr/>
            <p:nvPr/>
          </p:nvSpPr>
          <p:spPr>
            <a:xfrm rot="-5400000">
              <a:off x="11344865" y="334318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969" name="Google Shape;969;p9"/>
          <p:cNvSpPr/>
          <p:nvPr/>
        </p:nvSpPr>
        <p:spPr>
          <a:xfrm rot="-5400000">
            <a:off x="362666" y="4404094"/>
            <a:ext cx="449100" cy="449100"/>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70" name="Google Shape;970;p9"/>
          <p:cNvSpPr/>
          <p:nvPr/>
        </p:nvSpPr>
        <p:spPr>
          <a:xfrm rot="-5400000" flipH="1">
            <a:off x="361731" y="4404933"/>
            <a:ext cx="449100" cy="4491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971" name="Google Shape;971;p9"/>
          <p:cNvGrpSpPr/>
          <p:nvPr/>
        </p:nvGrpSpPr>
        <p:grpSpPr>
          <a:xfrm rot="10800000" flipH="1">
            <a:off x="410553" y="4464151"/>
            <a:ext cx="342860" cy="342860"/>
            <a:chOff x="9392653" y="5061283"/>
            <a:chExt cx="588600" cy="588600"/>
          </a:xfrm>
        </p:grpSpPr>
        <p:sp>
          <p:nvSpPr>
            <p:cNvPr id="972" name="Google Shape;972;p9"/>
            <p:cNvSpPr/>
            <p:nvPr/>
          </p:nvSpPr>
          <p:spPr>
            <a:xfrm>
              <a:off x="9392653" y="5061283"/>
              <a:ext cx="588600" cy="588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73" name="Google Shape;973;p9"/>
            <p:cNvSpPr/>
            <p:nvPr/>
          </p:nvSpPr>
          <p:spPr>
            <a:xfrm>
              <a:off x="9508479" y="5177109"/>
              <a:ext cx="357000" cy="357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74" name="Google Shape;974;p9"/>
            <p:cNvSpPr/>
            <p:nvPr/>
          </p:nvSpPr>
          <p:spPr>
            <a:xfrm>
              <a:off x="9608742" y="5277372"/>
              <a:ext cx="156600" cy="156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985" name="Google Shape;985;p9"/>
          <p:cNvGrpSpPr/>
          <p:nvPr/>
        </p:nvGrpSpPr>
        <p:grpSpPr>
          <a:xfrm rot="-10740388" flipH="1">
            <a:off x="1890894" y="5880429"/>
            <a:ext cx="893366" cy="893311"/>
            <a:chOff x="3247624" y="213651"/>
            <a:chExt cx="1533709" cy="1533614"/>
          </a:xfrm>
        </p:grpSpPr>
        <p:sp>
          <p:nvSpPr>
            <p:cNvPr id="986" name="Google Shape;986;p9"/>
            <p:cNvSpPr/>
            <p:nvPr/>
          </p:nvSpPr>
          <p:spPr>
            <a:xfrm rot="-2642172" flipH="1">
              <a:off x="3472138" y="438179"/>
              <a:ext cx="1084572" cy="1084572"/>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87" name="Google Shape;987;p9"/>
            <p:cNvSpPr/>
            <p:nvPr/>
          </p:nvSpPr>
          <p:spPr>
            <a:xfrm rot="8157828" flipH="1">
              <a:off x="3472247" y="438165"/>
              <a:ext cx="1084572" cy="1084572"/>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988" name="Google Shape;988;p9"/>
          <p:cNvSpPr/>
          <p:nvPr/>
        </p:nvSpPr>
        <p:spPr>
          <a:xfrm rot="10800000" flipH="1">
            <a:off x="2132511" y="6122357"/>
            <a:ext cx="410100" cy="410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89" name="Google Shape;989;p9"/>
          <p:cNvSpPr/>
          <p:nvPr/>
        </p:nvSpPr>
        <p:spPr>
          <a:xfrm rot="10800000" flipH="1">
            <a:off x="2233662" y="6223406"/>
            <a:ext cx="207900" cy="2079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990" name="Google Shape;990;p9"/>
          <p:cNvGrpSpPr/>
          <p:nvPr/>
        </p:nvGrpSpPr>
        <p:grpSpPr>
          <a:xfrm flipH="1">
            <a:off x="11216463" y="1558458"/>
            <a:ext cx="675221" cy="453324"/>
            <a:chOff x="10624861" y="3933984"/>
            <a:chExt cx="1115330" cy="748800"/>
          </a:xfrm>
        </p:grpSpPr>
        <p:cxnSp>
          <p:nvCxnSpPr>
            <p:cNvPr id="991" name="Google Shape;991;p9"/>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92" name="Google Shape;992;p9"/>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93" name="Google Shape;993;p9"/>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94" name="Google Shape;994;p9"/>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95" name="Google Shape;995;p9"/>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96" name="Google Shape;996;p9"/>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97" name="Google Shape;997;p9"/>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998" name="Google Shape;998;p9"/>
          <p:cNvSpPr/>
          <p:nvPr/>
        </p:nvSpPr>
        <p:spPr>
          <a:xfrm rot="5400000">
            <a:off x="11109151" y="1997387"/>
            <a:ext cx="885900" cy="909300"/>
          </a:xfrm>
          <a:prstGeom prst="teardrop">
            <a:avLst>
              <a:gd name="adj" fmla="val 100000"/>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99" name="Google Shape;999;p9"/>
          <p:cNvSpPr/>
          <p:nvPr/>
        </p:nvSpPr>
        <p:spPr>
          <a:xfrm flipH="1">
            <a:off x="11553289" y="217902"/>
            <a:ext cx="453600" cy="4536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00" name="Google Shape;1000;p9"/>
          <p:cNvSpPr/>
          <p:nvPr/>
        </p:nvSpPr>
        <p:spPr>
          <a:xfrm flipH="1">
            <a:off x="11554260" y="671491"/>
            <a:ext cx="453600" cy="4536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001" name="Google Shape;1001;p9"/>
          <p:cNvGrpSpPr/>
          <p:nvPr/>
        </p:nvGrpSpPr>
        <p:grpSpPr>
          <a:xfrm flipH="1">
            <a:off x="11665882" y="663994"/>
            <a:ext cx="223860" cy="453324"/>
            <a:chOff x="10628069" y="2437255"/>
            <a:chExt cx="369772" cy="748800"/>
          </a:xfrm>
        </p:grpSpPr>
        <p:cxnSp>
          <p:nvCxnSpPr>
            <p:cNvPr id="1002" name="Google Shape;1002;p9"/>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003" name="Google Shape;1003;p9"/>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004" name="Google Shape;1004;p9"/>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1005" name="Google Shape;1005;p9"/>
          <p:cNvSpPr/>
          <p:nvPr/>
        </p:nvSpPr>
        <p:spPr>
          <a:xfrm flipH="1">
            <a:off x="11656997" y="329737"/>
            <a:ext cx="240000" cy="240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06" name="Google Shape;1006;p9"/>
          <p:cNvSpPr/>
          <p:nvPr/>
        </p:nvSpPr>
        <p:spPr>
          <a:xfrm flipH="1">
            <a:off x="11715006" y="387528"/>
            <a:ext cx="124200" cy="1242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07" name="Google Shape;1007;p9"/>
          <p:cNvSpPr/>
          <p:nvPr/>
        </p:nvSpPr>
        <p:spPr>
          <a:xfrm rot="-5400000" flipH="1">
            <a:off x="11098669" y="672673"/>
            <a:ext cx="453600" cy="453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12" name="Google Shape;1012;p9"/>
          <p:cNvSpPr/>
          <p:nvPr/>
        </p:nvSpPr>
        <p:spPr>
          <a:xfrm flipH="1">
            <a:off x="11112777" y="233096"/>
            <a:ext cx="426300" cy="4263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13" name="Google Shape;1013;p9"/>
          <p:cNvSpPr/>
          <p:nvPr/>
        </p:nvSpPr>
        <p:spPr>
          <a:xfrm flipH="1">
            <a:off x="11209235" y="322938"/>
            <a:ext cx="240000" cy="240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14" name="Google Shape;1014;p9"/>
          <p:cNvSpPr/>
          <p:nvPr/>
        </p:nvSpPr>
        <p:spPr>
          <a:xfrm flipH="1">
            <a:off x="11267244" y="380729"/>
            <a:ext cx="124200" cy="1242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015" name="Google Shape;1015;p9"/>
          <p:cNvGrpSpPr/>
          <p:nvPr/>
        </p:nvGrpSpPr>
        <p:grpSpPr>
          <a:xfrm flipH="1">
            <a:off x="11215492" y="1116568"/>
            <a:ext cx="675221" cy="453324"/>
            <a:chOff x="10626465" y="3184818"/>
            <a:chExt cx="1115330" cy="748800"/>
          </a:xfrm>
        </p:grpSpPr>
        <p:cxnSp>
          <p:nvCxnSpPr>
            <p:cNvPr id="1016" name="Google Shape;1016;p9"/>
            <p:cNvCxnSpPr/>
            <p:nvPr/>
          </p:nvCxnSpPr>
          <p:spPr>
            <a:xfrm>
              <a:off x="10998241"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017" name="Google Shape;1017;p9"/>
            <p:cNvCxnSpPr/>
            <p:nvPr/>
          </p:nvCxnSpPr>
          <p:spPr>
            <a:xfrm>
              <a:off x="10812353"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018" name="Google Shape;1018;p9"/>
            <p:cNvCxnSpPr/>
            <p:nvPr/>
          </p:nvCxnSpPr>
          <p:spPr>
            <a:xfrm>
              <a:off x="1062646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019" name="Google Shape;1019;p9"/>
            <p:cNvCxnSpPr/>
            <p:nvPr/>
          </p:nvCxnSpPr>
          <p:spPr>
            <a:xfrm>
              <a:off x="1155590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020" name="Google Shape;1020;p9"/>
            <p:cNvCxnSpPr/>
            <p:nvPr/>
          </p:nvCxnSpPr>
          <p:spPr>
            <a:xfrm>
              <a:off x="11370017"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021" name="Google Shape;1021;p9"/>
            <p:cNvCxnSpPr/>
            <p:nvPr/>
          </p:nvCxnSpPr>
          <p:spPr>
            <a:xfrm>
              <a:off x="11184129"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022" name="Google Shape;1022;p9"/>
            <p:cNvCxnSpPr/>
            <p:nvPr/>
          </p:nvCxnSpPr>
          <p:spPr>
            <a:xfrm>
              <a:off x="11741795" y="3184818"/>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1023" name="Google Shape;1023;p9"/>
          <p:cNvSpPr/>
          <p:nvPr/>
        </p:nvSpPr>
        <p:spPr>
          <a:xfrm flipH="1">
            <a:off x="11552079" y="1129105"/>
            <a:ext cx="460500" cy="4428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24" name="Google Shape;1024;p9"/>
          <p:cNvSpPr/>
          <p:nvPr/>
        </p:nvSpPr>
        <p:spPr>
          <a:xfrm rot="5400000" flipH="1">
            <a:off x="11086943" y="1120360"/>
            <a:ext cx="460500" cy="4428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025" name="Google Shape;1025;p9"/>
          <p:cNvGrpSpPr/>
          <p:nvPr/>
        </p:nvGrpSpPr>
        <p:grpSpPr>
          <a:xfrm rot="10800000" flipH="1">
            <a:off x="11096040" y="1571281"/>
            <a:ext cx="916730" cy="460407"/>
            <a:chOff x="10576560" y="3328633"/>
            <a:chExt cx="1514255" cy="760500"/>
          </a:xfrm>
        </p:grpSpPr>
        <p:sp>
          <p:nvSpPr>
            <p:cNvPr id="1026" name="Google Shape;1026;p9"/>
            <p:cNvSpPr/>
            <p:nvPr/>
          </p:nvSpPr>
          <p:spPr>
            <a:xfrm>
              <a:off x="10576560" y="335761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27" name="Google Shape;1027;p9"/>
            <p:cNvSpPr/>
            <p:nvPr/>
          </p:nvSpPr>
          <p:spPr>
            <a:xfrm rot="-5400000">
              <a:off x="11344865" y="334318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028" name="Google Shape;1028;p9"/>
          <p:cNvSpPr/>
          <p:nvPr/>
        </p:nvSpPr>
        <p:spPr>
          <a:xfrm rot="-2700000" flipH="1">
            <a:off x="11384805" y="1410356"/>
            <a:ext cx="327532" cy="327532"/>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29" name="Google Shape;1029;p9"/>
          <p:cNvSpPr/>
          <p:nvPr/>
        </p:nvSpPr>
        <p:spPr>
          <a:xfrm flipH="1">
            <a:off x="11431659" y="1452541"/>
            <a:ext cx="240000" cy="240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30" name="Google Shape;1030;p9"/>
          <p:cNvSpPr/>
          <p:nvPr/>
        </p:nvSpPr>
        <p:spPr>
          <a:xfrm flipH="1">
            <a:off x="11489607" y="1510392"/>
            <a:ext cx="124200" cy="1242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31" name="Google Shape;1031;p9"/>
          <p:cNvSpPr/>
          <p:nvPr/>
        </p:nvSpPr>
        <p:spPr>
          <a:xfrm rot="5400000" flipH="1">
            <a:off x="11216116" y="2127575"/>
            <a:ext cx="672000" cy="672000"/>
          </a:xfrm>
          <a:prstGeom prst="arc">
            <a:avLst>
              <a:gd name="adj1" fmla="val 16200000"/>
              <a:gd name="adj2" fmla="val 10690623"/>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032" name="Google Shape;1032;p9"/>
          <p:cNvSpPr/>
          <p:nvPr/>
        </p:nvSpPr>
        <p:spPr>
          <a:xfrm rot="5400000" flipH="1">
            <a:off x="11318846" y="2230303"/>
            <a:ext cx="466800" cy="466800"/>
          </a:xfrm>
          <a:prstGeom prst="arc">
            <a:avLst>
              <a:gd name="adj1" fmla="val 16200000"/>
              <a:gd name="adj2" fmla="val 10869229"/>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033" name="Google Shape;1033;p9"/>
          <p:cNvSpPr/>
          <p:nvPr/>
        </p:nvSpPr>
        <p:spPr>
          <a:xfrm flipH="1">
            <a:off x="11092901" y="2017691"/>
            <a:ext cx="453600" cy="4536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34" name="Google Shape;1034;p9"/>
          <p:cNvSpPr/>
          <p:nvPr/>
        </p:nvSpPr>
        <p:spPr>
          <a:xfrm flipH="1">
            <a:off x="11458735" y="2375260"/>
            <a:ext cx="173100" cy="173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035" name="Google Shape;1035;p9"/>
          <p:cNvGrpSpPr/>
          <p:nvPr/>
        </p:nvGrpSpPr>
        <p:grpSpPr>
          <a:xfrm flipH="1">
            <a:off x="11662918" y="2584071"/>
            <a:ext cx="252180" cy="32692"/>
            <a:chOff x="10578164" y="275923"/>
            <a:chExt cx="416551" cy="54000"/>
          </a:xfrm>
        </p:grpSpPr>
        <p:sp>
          <p:nvSpPr>
            <p:cNvPr id="1036" name="Google Shape;1036;p9"/>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37" name="Google Shape;1037;p9"/>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38" name="Google Shape;1038;p9"/>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039" name="Google Shape;1039;p9"/>
          <p:cNvGrpSpPr/>
          <p:nvPr/>
        </p:nvGrpSpPr>
        <p:grpSpPr>
          <a:xfrm flipH="1">
            <a:off x="11662918" y="2676829"/>
            <a:ext cx="252180" cy="32692"/>
            <a:chOff x="10578164" y="275923"/>
            <a:chExt cx="416551" cy="54000"/>
          </a:xfrm>
        </p:grpSpPr>
        <p:sp>
          <p:nvSpPr>
            <p:cNvPr id="1040" name="Google Shape;1040;p9"/>
            <p:cNvSpPr/>
            <p:nvPr/>
          </p:nvSpPr>
          <p:spPr>
            <a:xfrm>
              <a:off x="10578164"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41" name="Google Shape;1041;p9"/>
            <p:cNvSpPr/>
            <p:nvPr/>
          </p:nvSpPr>
          <p:spPr>
            <a:xfrm>
              <a:off x="10759440"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42" name="Google Shape;1042;p9"/>
            <p:cNvSpPr/>
            <p:nvPr/>
          </p:nvSpPr>
          <p:spPr>
            <a:xfrm>
              <a:off x="10940715"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043" name="Google Shape;1043;p9"/>
          <p:cNvGrpSpPr/>
          <p:nvPr/>
        </p:nvGrpSpPr>
        <p:grpSpPr>
          <a:xfrm flipH="1">
            <a:off x="11662918" y="2769586"/>
            <a:ext cx="252180" cy="32692"/>
            <a:chOff x="10578164" y="275923"/>
            <a:chExt cx="416551" cy="54000"/>
          </a:xfrm>
        </p:grpSpPr>
        <p:sp>
          <p:nvSpPr>
            <p:cNvPr id="1044" name="Google Shape;1044;p9"/>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45" name="Google Shape;1045;p9"/>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46" name="Google Shape;1046;p9"/>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047" name="Google Shape;1047;p9"/>
          <p:cNvGrpSpPr/>
          <p:nvPr/>
        </p:nvGrpSpPr>
        <p:grpSpPr>
          <a:xfrm flipH="1">
            <a:off x="11197673" y="2140194"/>
            <a:ext cx="252180" cy="32692"/>
            <a:chOff x="10578164" y="275923"/>
            <a:chExt cx="416551" cy="54000"/>
          </a:xfrm>
        </p:grpSpPr>
        <p:sp>
          <p:nvSpPr>
            <p:cNvPr id="1048" name="Google Shape;1048;p9"/>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49" name="Google Shape;1049;p9"/>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50" name="Google Shape;1050;p9"/>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051" name="Google Shape;1051;p9"/>
          <p:cNvGrpSpPr/>
          <p:nvPr/>
        </p:nvGrpSpPr>
        <p:grpSpPr>
          <a:xfrm flipH="1">
            <a:off x="11197673" y="2232952"/>
            <a:ext cx="252180" cy="32692"/>
            <a:chOff x="10578164" y="275923"/>
            <a:chExt cx="416551" cy="54000"/>
          </a:xfrm>
        </p:grpSpPr>
        <p:sp>
          <p:nvSpPr>
            <p:cNvPr id="1052" name="Google Shape;1052;p9"/>
            <p:cNvSpPr/>
            <p:nvPr/>
          </p:nvSpPr>
          <p:spPr>
            <a:xfrm>
              <a:off x="10578164"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53" name="Google Shape;1053;p9"/>
            <p:cNvSpPr/>
            <p:nvPr/>
          </p:nvSpPr>
          <p:spPr>
            <a:xfrm>
              <a:off x="10759440"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54" name="Google Shape;1054;p9"/>
            <p:cNvSpPr/>
            <p:nvPr/>
          </p:nvSpPr>
          <p:spPr>
            <a:xfrm>
              <a:off x="10940715"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055" name="Google Shape;1055;p9"/>
          <p:cNvGrpSpPr/>
          <p:nvPr/>
        </p:nvGrpSpPr>
        <p:grpSpPr>
          <a:xfrm flipH="1">
            <a:off x="11197673" y="2325710"/>
            <a:ext cx="252180" cy="32692"/>
            <a:chOff x="10578164" y="275923"/>
            <a:chExt cx="416551" cy="54000"/>
          </a:xfrm>
        </p:grpSpPr>
        <p:sp>
          <p:nvSpPr>
            <p:cNvPr id="1056" name="Google Shape;1056;p9"/>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57" name="Google Shape;1057;p9"/>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58" name="Google Shape;1058;p9"/>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069" name="Google Shape;1069;p9"/>
          <p:cNvGrpSpPr/>
          <p:nvPr/>
        </p:nvGrpSpPr>
        <p:grpSpPr>
          <a:xfrm rot="59618" flipH="1">
            <a:off x="10160743" y="215579"/>
            <a:ext cx="928647" cy="928590"/>
            <a:chOff x="3247624" y="213651"/>
            <a:chExt cx="1533709" cy="1533614"/>
          </a:xfrm>
        </p:grpSpPr>
        <p:sp>
          <p:nvSpPr>
            <p:cNvPr id="1070" name="Google Shape;1070;p9"/>
            <p:cNvSpPr/>
            <p:nvPr/>
          </p:nvSpPr>
          <p:spPr>
            <a:xfrm rot="-2642172" flipH="1">
              <a:off x="3472138" y="438179"/>
              <a:ext cx="1084572" cy="1084572"/>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071" name="Google Shape;1071;p9"/>
            <p:cNvSpPr/>
            <p:nvPr/>
          </p:nvSpPr>
          <p:spPr>
            <a:xfrm rot="8157828" flipH="1">
              <a:off x="3472247" y="438165"/>
              <a:ext cx="1084572" cy="1084572"/>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1072" name="Google Shape;1072;p9"/>
          <p:cNvSpPr/>
          <p:nvPr/>
        </p:nvSpPr>
        <p:spPr>
          <a:xfrm flipH="1">
            <a:off x="10412033" y="466377"/>
            <a:ext cx="426300" cy="4263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73" name="Google Shape;1073;p9"/>
          <p:cNvSpPr/>
          <p:nvPr/>
        </p:nvSpPr>
        <p:spPr>
          <a:xfrm flipH="1">
            <a:off x="10517192" y="571518"/>
            <a:ext cx="216000" cy="2160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74" name="Google Shape;1074;p9"/>
          <p:cNvSpPr/>
          <p:nvPr/>
        </p:nvSpPr>
        <p:spPr>
          <a:xfrm flipH="1">
            <a:off x="9703862" y="228586"/>
            <a:ext cx="453600" cy="4536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75" name="Google Shape;1075;p9"/>
          <p:cNvSpPr/>
          <p:nvPr/>
        </p:nvSpPr>
        <p:spPr>
          <a:xfrm rot="-5400000" flipH="1">
            <a:off x="9704012" y="677529"/>
            <a:ext cx="453600" cy="453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076" name="Google Shape;1076;p9"/>
          <p:cNvGrpSpPr/>
          <p:nvPr/>
        </p:nvGrpSpPr>
        <p:grpSpPr>
          <a:xfrm rot="-5400000" flipH="1">
            <a:off x="9813548" y="220593"/>
            <a:ext cx="234029" cy="453324"/>
            <a:chOff x="10628069" y="2437255"/>
            <a:chExt cx="369772" cy="748800"/>
          </a:xfrm>
        </p:grpSpPr>
        <p:cxnSp>
          <p:nvCxnSpPr>
            <p:cNvPr id="1077" name="Google Shape;1077;p9"/>
            <p:cNvCxnSpPr/>
            <p:nvPr/>
          </p:nvCxnSpPr>
          <p:spPr>
            <a:xfrm>
              <a:off x="10997841"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078" name="Google Shape;1078;p9"/>
            <p:cNvCxnSpPr/>
            <p:nvPr/>
          </p:nvCxnSpPr>
          <p:spPr>
            <a:xfrm>
              <a:off x="10812955"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079" name="Google Shape;1079;p9"/>
            <p:cNvCxnSpPr/>
            <p:nvPr/>
          </p:nvCxnSpPr>
          <p:spPr>
            <a:xfrm>
              <a:off x="10628069" y="2437255"/>
              <a:ext cx="0" cy="748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1080" name="Google Shape;1080;p9"/>
          <p:cNvGrpSpPr/>
          <p:nvPr/>
        </p:nvGrpSpPr>
        <p:grpSpPr>
          <a:xfrm rot="-5400000" flipH="1">
            <a:off x="9819604" y="673276"/>
            <a:ext cx="223860" cy="453324"/>
            <a:chOff x="10628069" y="2437255"/>
            <a:chExt cx="369772" cy="748800"/>
          </a:xfrm>
        </p:grpSpPr>
        <p:cxnSp>
          <p:nvCxnSpPr>
            <p:cNvPr id="1081" name="Google Shape;1081;p9"/>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082" name="Google Shape;1082;p9"/>
            <p:cNvCxnSpPr/>
            <p:nvPr/>
          </p:nvCxnSpPr>
          <p:spPr>
            <a:xfrm>
              <a:off x="10812955" y="2437255"/>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1083" name="Google Shape;1083;p9"/>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1084" name="Google Shape;1084;p9"/>
          <p:cNvSpPr/>
          <p:nvPr/>
        </p:nvSpPr>
        <p:spPr>
          <a:xfrm rot="10800000">
            <a:off x="9256187" y="227172"/>
            <a:ext cx="903600" cy="903600"/>
          </a:xfrm>
          <a:prstGeom prst="arc">
            <a:avLst>
              <a:gd name="adj1" fmla="val 16200000"/>
              <a:gd name="adj2" fmla="val 5378577"/>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085" name="Google Shape;1085;p9"/>
          <p:cNvSpPr/>
          <p:nvPr/>
        </p:nvSpPr>
        <p:spPr>
          <a:xfrm flipH="1">
            <a:off x="10961975" y="1236916"/>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86" name="Google Shape;1086;p9"/>
          <p:cNvSpPr/>
          <p:nvPr/>
        </p:nvSpPr>
        <p:spPr>
          <a:xfrm flipH="1">
            <a:off x="10844773" y="1236916"/>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87" name="Google Shape;1087;p9"/>
          <p:cNvSpPr/>
          <p:nvPr/>
        </p:nvSpPr>
        <p:spPr>
          <a:xfrm flipH="1">
            <a:off x="10727572" y="1236916"/>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88" name="Google Shape;1088;p9"/>
          <p:cNvSpPr/>
          <p:nvPr/>
        </p:nvSpPr>
        <p:spPr>
          <a:xfrm flipH="1">
            <a:off x="10961975" y="1329674"/>
            <a:ext cx="32700" cy="32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89" name="Google Shape;1089;p9"/>
          <p:cNvSpPr/>
          <p:nvPr/>
        </p:nvSpPr>
        <p:spPr>
          <a:xfrm flipH="1">
            <a:off x="10844773" y="1329674"/>
            <a:ext cx="32700" cy="32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90" name="Google Shape;1090;p9"/>
          <p:cNvSpPr/>
          <p:nvPr/>
        </p:nvSpPr>
        <p:spPr>
          <a:xfrm flipH="1">
            <a:off x="10727572" y="1329674"/>
            <a:ext cx="32700" cy="32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91" name="Google Shape;1091;p9"/>
          <p:cNvSpPr/>
          <p:nvPr/>
        </p:nvSpPr>
        <p:spPr>
          <a:xfrm flipH="1">
            <a:off x="10961975" y="1422431"/>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92" name="Google Shape;1092;p9"/>
          <p:cNvSpPr/>
          <p:nvPr/>
        </p:nvSpPr>
        <p:spPr>
          <a:xfrm flipH="1">
            <a:off x="10844773" y="1422431"/>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93" name="Google Shape;1093;p9"/>
          <p:cNvSpPr/>
          <p:nvPr/>
        </p:nvSpPr>
        <p:spPr>
          <a:xfrm flipH="1">
            <a:off x="10727572" y="1422431"/>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94" name="Google Shape;1094;p9"/>
          <p:cNvSpPr/>
          <p:nvPr/>
        </p:nvSpPr>
        <p:spPr>
          <a:xfrm flipH="1">
            <a:off x="10493168" y="1236916"/>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95" name="Google Shape;1095;p9"/>
          <p:cNvSpPr/>
          <p:nvPr/>
        </p:nvSpPr>
        <p:spPr>
          <a:xfrm flipH="1">
            <a:off x="10375967" y="1236916"/>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96" name="Google Shape;1096;p9"/>
          <p:cNvSpPr/>
          <p:nvPr/>
        </p:nvSpPr>
        <p:spPr>
          <a:xfrm flipH="1">
            <a:off x="10258766" y="1236916"/>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97" name="Google Shape;1097;p9"/>
          <p:cNvSpPr/>
          <p:nvPr/>
        </p:nvSpPr>
        <p:spPr>
          <a:xfrm flipH="1">
            <a:off x="10493168" y="1329674"/>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98" name="Google Shape;1098;p9"/>
          <p:cNvSpPr/>
          <p:nvPr/>
        </p:nvSpPr>
        <p:spPr>
          <a:xfrm flipH="1">
            <a:off x="10375967" y="1329674"/>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99" name="Google Shape;1099;p9"/>
          <p:cNvSpPr/>
          <p:nvPr/>
        </p:nvSpPr>
        <p:spPr>
          <a:xfrm flipH="1">
            <a:off x="10258766" y="1329674"/>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00" name="Google Shape;1100;p9"/>
          <p:cNvSpPr/>
          <p:nvPr/>
        </p:nvSpPr>
        <p:spPr>
          <a:xfrm flipH="1">
            <a:off x="10493168" y="1422431"/>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01" name="Google Shape;1101;p9"/>
          <p:cNvSpPr/>
          <p:nvPr/>
        </p:nvSpPr>
        <p:spPr>
          <a:xfrm flipH="1">
            <a:off x="10375967" y="1422431"/>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02" name="Google Shape;1102;p9"/>
          <p:cNvSpPr/>
          <p:nvPr/>
        </p:nvSpPr>
        <p:spPr>
          <a:xfrm flipH="1">
            <a:off x="10258766" y="1422431"/>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03" name="Google Shape;1103;p9"/>
          <p:cNvSpPr/>
          <p:nvPr/>
        </p:nvSpPr>
        <p:spPr>
          <a:xfrm flipH="1">
            <a:off x="10610370" y="1229146"/>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04" name="Google Shape;1104;p9"/>
          <p:cNvSpPr/>
          <p:nvPr/>
        </p:nvSpPr>
        <p:spPr>
          <a:xfrm flipH="1">
            <a:off x="10610370" y="1338900"/>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05" name="Google Shape;1105;p9"/>
          <p:cNvSpPr/>
          <p:nvPr/>
        </p:nvSpPr>
        <p:spPr>
          <a:xfrm flipH="1">
            <a:off x="10610370" y="1437000"/>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106" name="Google Shape;1106;p9"/>
          <p:cNvGrpSpPr/>
          <p:nvPr/>
        </p:nvGrpSpPr>
        <p:grpSpPr>
          <a:xfrm rot="-5400000" flipH="1">
            <a:off x="10621893" y="1526996"/>
            <a:ext cx="431099" cy="517571"/>
            <a:chOff x="10628069" y="2437255"/>
            <a:chExt cx="369772" cy="748800"/>
          </a:xfrm>
        </p:grpSpPr>
        <p:cxnSp>
          <p:nvCxnSpPr>
            <p:cNvPr id="1107" name="Google Shape;1107;p9"/>
            <p:cNvCxnSpPr/>
            <p:nvPr/>
          </p:nvCxnSpPr>
          <p:spPr>
            <a:xfrm>
              <a:off x="10997841"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108" name="Google Shape;1108;p9"/>
            <p:cNvCxnSpPr/>
            <p:nvPr/>
          </p:nvCxnSpPr>
          <p:spPr>
            <a:xfrm>
              <a:off x="10812955"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109" name="Google Shape;1109;p9"/>
            <p:cNvCxnSpPr/>
            <p:nvPr/>
          </p:nvCxnSpPr>
          <p:spPr>
            <a:xfrm>
              <a:off x="10628069" y="2437255"/>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1110" name="Google Shape;1110;p9"/>
          <p:cNvSpPr/>
          <p:nvPr/>
        </p:nvSpPr>
        <p:spPr>
          <a:xfrm rot="-5400000" flipH="1">
            <a:off x="10177027" y="1568196"/>
            <a:ext cx="453600" cy="453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11" name="Google Shape;1111;p9"/>
          <p:cNvSpPr/>
          <p:nvPr/>
        </p:nvSpPr>
        <p:spPr>
          <a:xfrm flipH="1">
            <a:off x="10298651" y="1690022"/>
            <a:ext cx="210000" cy="210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112" name="Google Shape;1112;p9"/>
          <p:cNvGrpSpPr/>
          <p:nvPr/>
        </p:nvGrpSpPr>
        <p:grpSpPr>
          <a:xfrm rot="5400000">
            <a:off x="9364777" y="335871"/>
            <a:ext cx="679985" cy="679985"/>
            <a:chOff x="6214949" y="2511699"/>
            <a:chExt cx="1123200" cy="1123200"/>
          </a:xfrm>
        </p:grpSpPr>
        <p:sp>
          <p:nvSpPr>
            <p:cNvPr id="1113" name="Google Shape;1113;p9"/>
            <p:cNvSpPr/>
            <p:nvPr/>
          </p:nvSpPr>
          <p:spPr>
            <a:xfrm rot="-5400000" flipH="1">
              <a:off x="6402149" y="2698899"/>
              <a:ext cx="748800" cy="7488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114" name="Google Shape;1114;p9"/>
            <p:cNvSpPr/>
            <p:nvPr/>
          </p:nvSpPr>
          <p:spPr>
            <a:xfrm rot="-5400000" flipH="1">
              <a:off x="6589349" y="2886099"/>
              <a:ext cx="374400" cy="374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115" name="Google Shape;1115;p9"/>
            <p:cNvSpPr/>
            <p:nvPr/>
          </p:nvSpPr>
          <p:spPr>
            <a:xfrm rot="-5400000" flipH="1">
              <a:off x="6214949" y="2511699"/>
              <a:ext cx="1123200" cy="1123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800">
                  <a:latin typeface="Calibri"/>
                  <a:ea typeface="Calibri"/>
                  <a:cs typeface="Calibri"/>
                  <a:sym typeface="Calibri"/>
                </a:rPr>
                <a:t>		</a:t>
              </a:r>
              <a:endParaRPr sz="1800" b="0" i="0" u="none" strike="noStrike" cap="none">
                <a:solidFill>
                  <a:srgbClr val="000000"/>
                </a:solidFill>
                <a:latin typeface="Calibri"/>
                <a:ea typeface="Calibri"/>
                <a:cs typeface="Calibri"/>
                <a:sym typeface="Calibri"/>
              </a:endParaRPr>
            </a:p>
          </p:txBody>
        </p:sp>
      </p:grpSp>
      <p:grpSp>
        <p:nvGrpSpPr>
          <p:cNvPr id="215" name="Group 214">
            <a:extLst>
              <a:ext uri="{FF2B5EF4-FFF2-40B4-BE49-F238E27FC236}">
                <a16:creationId xmlns:a16="http://schemas.microsoft.com/office/drawing/2014/main" id="{977838AB-C5E4-4B20-B2A8-EC502E1BFA9E}"/>
              </a:ext>
            </a:extLst>
          </p:cNvPr>
          <p:cNvGrpSpPr/>
          <p:nvPr userDrawn="1"/>
        </p:nvGrpSpPr>
        <p:grpSpPr>
          <a:xfrm>
            <a:off x="1421391" y="5995361"/>
            <a:ext cx="455314" cy="240989"/>
            <a:chOff x="11184673" y="2647468"/>
            <a:chExt cx="748937" cy="369772"/>
          </a:xfrm>
        </p:grpSpPr>
        <p:cxnSp>
          <p:nvCxnSpPr>
            <p:cNvPr id="216" name="Straight Connector 215">
              <a:extLst>
                <a:ext uri="{FF2B5EF4-FFF2-40B4-BE49-F238E27FC236}">
                  <a16:creationId xmlns:a16="http://schemas.microsoft.com/office/drawing/2014/main" id="{0509B2DB-D87C-4372-AFC5-6DAE79C20C10}"/>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B7712779-2D34-430C-8DBF-C8DA6C46AE65}"/>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18" name="Straight Connector 217">
              <a:extLst>
                <a:ext uri="{FF2B5EF4-FFF2-40B4-BE49-F238E27FC236}">
                  <a16:creationId xmlns:a16="http://schemas.microsoft.com/office/drawing/2014/main" id="{14BE0D91-05FF-446A-8E5F-2BC2F860BB97}"/>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grpSp>
        <p:nvGrpSpPr>
          <p:cNvPr id="219" name="Group 218">
            <a:extLst>
              <a:ext uri="{FF2B5EF4-FFF2-40B4-BE49-F238E27FC236}">
                <a16:creationId xmlns:a16="http://schemas.microsoft.com/office/drawing/2014/main" id="{B03FDD7B-7D08-445F-B166-7E47130643E2}"/>
              </a:ext>
            </a:extLst>
          </p:cNvPr>
          <p:cNvGrpSpPr/>
          <p:nvPr userDrawn="1"/>
        </p:nvGrpSpPr>
        <p:grpSpPr>
          <a:xfrm>
            <a:off x="11105980" y="773505"/>
            <a:ext cx="455314" cy="240989"/>
            <a:chOff x="11184673" y="2647468"/>
            <a:chExt cx="748937" cy="369772"/>
          </a:xfrm>
        </p:grpSpPr>
        <p:cxnSp>
          <p:nvCxnSpPr>
            <p:cNvPr id="220" name="Straight Connector 219">
              <a:extLst>
                <a:ext uri="{FF2B5EF4-FFF2-40B4-BE49-F238E27FC236}">
                  <a16:creationId xmlns:a16="http://schemas.microsoft.com/office/drawing/2014/main" id="{27D16246-7AA7-4032-8DBF-DE2A5087F23D}"/>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8D8A783F-C6E2-4015-A919-0D0F3A3E7976}"/>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4E8E7296-76D7-4906-BE48-E0AEC51D02ED}"/>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9827383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009 Big Title" preserve="1">
  <p:cSld name="009 Big Title">
    <p:bg>
      <p:bgPr>
        <a:solidFill>
          <a:srgbClr val="1E1E1F"/>
        </a:solidFill>
        <a:effectLst/>
      </p:bgPr>
    </p:bg>
    <p:spTree>
      <p:nvGrpSpPr>
        <p:cNvPr id="1" name="Shape 1116"/>
        <p:cNvGrpSpPr/>
        <p:nvPr/>
      </p:nvGrpSpPr>
      <p:grpSpPr>
        <a:xfrm>
          <a:off x="0" y="0"/>
          <a:ext cx="0" cy="0"/>
          <a:chOff x="0" y="0"/>
          <a:chExt cx="0" cy="0"/>
        </a:xfrm>
      </p:grpSpPr>
      <p:sp>
        <p:nvSpPr>
          <p:cNvPr id="1188" name="Google Shape;1188;p10"/>
          <p:cNvSpPr/>
          <p:nvPr/>
        </p:nvSpPr>
        <p:spPr>
          <a:xfrm>
            <a:off x="2302055" y="189505"/>
            <a:ext cx="1130700" cy="10875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60" name="Group 159">
            <a:extLst>
              <a:ext uri="{FF2B5EF4-FFF2-40B4-BE49-F238E27FC236}">
                <a16:creationId xmlns:a16="http://schemas.microsoft.com/office/drawing/2014/main" id="{D8DA6CB4-BF56-486A-BECC-57DB0B4AB329}"/>
              </a:ext>
            </a:extLst>
          </p:cNvPr>
          <p:cNvGrpSpPr/>
          <p:nvPr userDrawn="1"/>
        </p:nvGrpSpPr>
        <p:grpSpPr>
          <a:xfrm>
            <a:off x="2305169" y="189781"/>
            <a:ext cx="1149881" cy="940279"/>
            <a:chOff x="3210946" y="234733"/>
            <a:chExt cx="1560780" cy="1298611"/>
          </a:xfrm>
        </p:grpSpPr>
        <p:cxnSp>
          <p:nvCxnSpPr>
            <p:cNvPr id="161" name="Straight Connector 160">
              <a:extLst>
                <a:ext uri="{FF2B5EF4-FFF2-40B4-BE49-F238E27FC236}">
                  <a16:creationId xmlns:a16="http://schemas.microsoft.com/office/drawing/2014/main" id="{0514BBE6-164F-4A03-AD8F-94D585F26B19}"/>
                </a:ext>
              </a:extLst>
            </p:cNvPr>
            <p:cNvCxnSpPr>
              <a:cxnSpLocks/>
            </p:cNvCxnSpPr>
            <p:nvPr/>
          </p:nvCxnSpPr>
          <p:spPr>
            <a:xfrm rot="5400000">
              <a:off x="3991336" y="752954"/>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3D7F9306-D03A-4C39-82B4-EDB7D0089408}"/>
                </a:ext>
              </a:extLst>
            </p:cNvPr>
            <p:cNvCxnSpPr>
              <a:cxnSpLocks/>
            </p:cNvCxnSpPr>
            <p:nvPr/>
          </p:nvCxnSpPr>
          <p:spPr>
            <a:xfrm rot="5400000">
              <a:off x="3991336" y="567439"/>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CA6B76F7-0071-4767-AC5B-21318948E1F5}"/>
                </a:ext>
              </a:extLst>
            </p:cNvPr>
            <p:cNvCxnSpPr>
              <a:cxnSpLocks/>
            </p:cNvCxnSpPr>
            <p:nvPr/>
          </p:nvCxnSpPr>
          <p:spPr>
            <a:xfrm rot="5400000">
              <a:off x="3991336" y="381923"/>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5E50D591-A22A-4A83-8E81-7BDA536368C9}"/>
                </a:ext>
              </a:extLst>
            </p:cNvPr>
            <p:cNvCxnSpPr>
              <a:cxnSpLocks/>
            </p:cNvCxnSpPr>
            <p:nvPr/>
          </p:nvCxnSpPr>
          <p:spPr>
            <a:xfrm rot="5400000">
              <a:off x="3991336" y="19640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D7AED665-A190-4330-BB28-A1191AABD1A7}"/>
                </a:ext>
              </a:extLst>
            </p:cNvPr>
            <p:cNvCxnSpPr>
              <a:cxnSpLocks/>
            </p:cNvCxnSpPr>
            <p:nvPr/>
          </p:nvCxnSpPr>
          <p:spPr>
            <a:xfrm rot="5400000">
              <a:off x="3991336" y="1089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2D95AC98-685C-4EC6-AF82-29C1C947AA57}"/>
                </a:ext>
              </a:extLst>
            </p:cNvPr>
            <p:cNvCxnSpPr>
              <a:cxnSpLocks/>
            </p:cNvCxnSpPr>
            <p:nvPr/>
          </p:nvCxnSpPr>
          <p:spPr>
            <a:xfrm rot="5400000">
              <a:off x="3991336" y="-174625"/>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46B077D0-889A-44AA-94B1-E80B744DB5E9}"/>
                </a:ext>
              </a:extLst>
            </p:cNvPr>
            <p:cNvCxnSpPr>
              <a:cxnSpLocks/>
            </p:cNvCxnSpPr>
            <p:nvPr/>
          </p:nvCxnSpPr>
          <p:spPr>
            <a:xfrm rot="5400000">
              <a:off x="3991336" y="-36014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FF4ED5BE-F17E-4A3A-8BA8-ADB17CB0B64B}"/>
                </a:ext>
              </a:extLst>
            </p:cNvPr>
            <p:cNvCxnSpPr>
              <a:cxnSpLocks/>
            </p:cNvCxnSpPr>
            <p:nvPr/>
          </p:nvCxnSpPr>
          <p:spPr>
            <a:xfrm rot="5400000">
              <a:off x="3991336" y="-54565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1117" name="Google Shape;1117;p10"/>
          <p:cNvSpPr txBox="1">
            <a:spLocks noGrp="1"/>
          </p:cNvSpPr>
          <p:nvPr>
            <p:ph type="title"/>
          </p:nvPr>
        </p:nvSpPr>
        <p:spPr>
          <a:xfrm>
            <a:off x="1347475" y="2363425"/>
            <a:ext cx="6888600" cy="3160800"/>
          </a:xfrm>
          <a:prstGeom prst="rect">
            <a:avLst/>
          </a:prstGeom>
        </p:spPr>
        <p:txBody>
          <a:bodyPr spcFirstLastPara="1" wrap="square" lIns="121900" tIns="121900" rIns="121900" bIns="121900" anchor="t" anchorCtr="0">
            <a:noAutofit/>
          </a:bodyPr>
          <a:lstStyle>
            <a:lvl1pPr lvl="0" rtl="0">
              <a:spcBef>
                <a:spcPts val="0"/>
              </a:spcBef>
              <a:spcAft>
                <a:spcPts val="0"/>
              </a:spcAft>
              <a:buClr>
                <a:schemeClr val="lt2"/>
              </a:buClr>
              <a:buSzPts val="8000"/>
              <a:buNone/>
              <a:defRPr sz="8000">
                <a:solidFill>
                  <a:schemeClr val="lt2"/>
                </a:solidFill>
              </a:defRPr>
            </a:lvl1pPr>
            <a:lvl2pPr lvl="1" rtl="0">
              <a:spcBef>
                <a:spcPts val="0"/>
              </a:spcBef>
              <a:spcAft>
                <a:spcPts val="0"/>
              </a:spcAft>
              <a:buClr>
                <a:schemeClr val="lt2"/>
              </a:buClr>
              <a:buSzPts val="8000"/>
              <a:buNone/>
              <a:defRPr sz="8000">
                <a:solidFill>
                  <a:schemeClr val="lt2"/>
                </a:solidFill>
              </a:defRPr>
            </a:lvl2pPr>
            <a:lvl3pPr lvl="2" rtl="0">
              <a:spcBef>
                <a:spcPts val="0"/>
              </a:spcBef>
              <a:spcAft>
                <a:spcPts val="0"/>
              </a:spcAft>
              <a:buClr>
                <a:schemeClr val="lt2"/>
              </a:buClr>
              <a:buSzPts val="8000"/>
              <a:buNone/>
              <a:defRPr sz="8000">
                <a:solidFill>
                  <a:schemeClr val="lt2"/>
                </a:solidFill>
              </a:defRPr>
            </a:lvl3pPr>
            <a:lvl4pPr lvl="3" rtl="0">
              <a:spcBef>
                <a:spcPts val="0"/>
              </a:spcBef>
              <a:spcAft>
                <a:spcPts val="0"/>
              </a:spcAft>
              <a:buClr>
                <a:schemeClr val="lt2"/>
              </a:buClr>
              <a:buSzPts val="8000"/>
              <a:buNone/>
              <a:defRPr sz="8000">
                <a:solidFill>
                  <a:schemeClr val="lt2"/>
                </a:solidFill>
              </a:defRPr>
            </a:lvl4pPr>
            <a:lvl5pPr lvl="4" rtl="0">
              <a:spcBef>
                <a:spcPts val="0"/>
              </a:spcBef>
              <a:spcAft>
                <a:spcPts val="0"/>
              </a:spcAft>
              <a:buClr>
                <a:schemeClr val="lt2"/>
              </a:buClr>
              <a:buSzPts val="8000"/>
              <a:buNone/>
              <a:defRPr sz="8000">
                <a:solidFill>
                  <a:schemeClr val="lt2"/>
                </a:solidFill>
              </a:defRPr>
            </a:lvl5pPr>
            <a:lvl6pPr lvl="5" rtl="0">
              <a:spcBef>
                <a:spcPts val="0"/>
              </a:spcBef>
              <a:spcAft>
                <a:spcPts val="0"/>
              </a:spcAft>
              <a:buClr>
                <a:schemeClr val="lt2"/>
              </a:buClr>
              <a:buSzPts val="8000"/>
              <a:buNone/>
              <a:defRPr sz="8000">
                <a:solidFill>
                  <a:schemeClr val="lt2"/>
                </a:solidFill>
              </a:defRPr>
            </a:lvl6pPr>
            <a:lvl7pPr lvl="6" rtl="0">
              <a:spcBef>
                <a:spcPts val="0"/>
              </a:spcBef>
              <a:spcAft>
                <a:spcPts val="0"/>
              </a:spcAft>
              <a:buClr>
                <a:schemeClr val="lt2"/>
              </a:buClr>
              <a:buSzPts val="8000"/>
              <a:buNone/>
              <a:defRPr sz="8000">
                <a:solidFill>
                  <a:schemeClr val="lt2"/>
                </a:solidFill>
              </a:defRPr>
            </a:lvl7pPr>
            <a:lvl8pPr lvl="7" rtl="0">
              <a:spcBef>
                <a:spcPts val="0"/>
              </a:spcBef>
              <a:spcAft>
                <a:spcPts val="0"/>
              </a:spcAft>
              <a:buClr>
                <a:schemeClr val="lt2"/>
              </a:buClr>
              <a:buSzPts val="8000"/>
              <a:buNone/>
              <a:defRPr sz="8000">
                <a:solidFill>
                  <a:schemeClr val="lt2"/>
                </a:solidFill>
              </a:defRPr>
            </a:lvl8pPr>
            <a:lvl9pPr lvl="8" rtl="0">
              <a:spcBef>
                <a:spcPts val="0"/>
              </a:spcBef>
              <a:spcAft>
                <a:spcPts val="0"/>
              </a:spcAft>
              <a:buClr>
                <a:schemeClr val="lt2"/>
              </a:buClr>
              <a:buSzPts val="8000"/>
              <a:buNone/>
              <a:defRPr sz="8000">
                <a:solidFill>
                  <a:schemeClr val="lt2"/>
                </a:solidFill>
              </a:defRPr>
            </a:lvl9pPr>
          </a:lstStyle>
          <a:p>
            <a:endParaRPr/>
          </a:p>
        </p:txBody>
      </p:sp>
      <p:grpSp>
        <p:nvGrpSpPr>
          <p:cNvPr id="1118" name="Google Shape;1118;p10"/>
          <p:cNvGrpSpPr/>
          <p:nvPr/>
        </p:nvGrpSpPr>
        <p:grpSpPr>
          <a:xfrm>
            <a:off x="1354723" y="1793768"/>
            <a:ext cx="812183" cy="545276"/>
            <a:chOff x="10624861" y="3933984"/>
            <a:chExt cx="1115330" cy="748800"/>
          </a:xfrm>
        </p:grpSpPr>
        <p:cxnSp>
          <p:nvCxnSpPr>
            <p:cNvPr id="1119" name="Google Shape;1119;p10"/>
            <p:cNvCxnSpPr/>
            <p:nvPr/>
          </p:nvCxnSpPr>
          <p:spPr>
            <a:xfrm>
              <a:off x="10996637" y="3933984"/>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1120" name="Google Shape;1120;p10"/>
            <p:cNvCxnSpPr/>
            <p:nvPr/>
          </p:nvCxnSpPr>
          <p:spPr>
            <a:xfrm>
              <a:off x="10810749" y="3933984"/>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1121" name="Google Shape;1121;p10"/>
            <p:cNvCxnSpPr/>
            <p:nvPr/>
          </p:nvCxnSpPr>
          <p:spPr>
            <a:xfrm>
              <a:off x="10624861" y="3933984"/>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1122" name="Google Shape;1122;p10"/>
            <p:cNvCxnSpPr/>
            <p:nvPr/>
          </p:nvCxnSpPr>
          <p:spPr>
            <a:xfrm>
              <a:off x="11554301" y="3933984"/>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1123" name="Google Shape;1123;p10"/>
            <p:cNvCxnSpPr/>
            <p:nvPr/>
          </p:nvCxnSpPr>
          <p:spPr>
            <a:xfrm>
              <a:off x="11368413" y="3933984"/>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1124" name="Google Shape;1124;p10"/>
            <p:cNvCxnSpPr/>
            <p:nvPr/>
          </p:nvCxnSpPr>
          <p:spPr>
            <a:xfrm>
              <a:off x="11182525" y="3933984"/>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1125" name="Google Shape;1125;p10"/>
            <p:cNvCxnSpPr/>
            <p:nvPr/>
          </p:nvCxnSpPr>
          <p:spPr>
            <a:xfrm>
              <a:off x="11740191" y="3933984"/>
              <a:ext cx="0" cy="748800"/>
            </a:xfrm>
            <a:prstGeom prst="straightConnector1">
              <a:avLst/>
            </a:prstGeom>
            <a:noFill/>
            <a:ln w="9525" cap="flat" cmpd="sng">
              <a:solidFill>
                <a:schemeClr val="dk2"/>
              </a:solidFill>
              <a:prstDash val="solid"/>
              <a:miter lim="800000"/>
              <a:headEnd type="none" w="sm" len="sm"/>
              <a:tailEnd type="none" w="sm" len="sm"/>
            </a:ln>
          </p:spPr>
        </p:cxnSp>
      </p:grpSp>
      <p:sp>
        <p:nvSpPr>
          <p:cNvPr id="1126" name="Google Shape;1126;p10"/>
          <p:cNvSpPr/>
          <p:nvPr/>
        </p:nvSpPr>
        <p:spPr>
          <a:xfrm>
            <a:off x="130073" y="181160"/>
            <a:ext cx="545400" cy="5454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27" name="Google Shape;1127;p10"/>
          <p:cNvSpPr/>
          <p:nvPr/>
        </p:nvSpPr>
        <p:spPr>
          <a:xfrm>
            <a:off x="139084" y="181661"/>
            <a:ext cx="1071900" cy="10719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1128" name="Google Shape;1128;p10"/>
          <p:cNvGrpSpPr/>
          <p:nvPr/>
        </p:nvGrpSpPr>
        <p:grpSpPr>
          <a:xfrm>
            <a:off x="130170" y="719036"/>
            <a:ext cx="538534" cy="545276"/>
            <a:chOff x="8943245" y="2438859"/>
            <a:chExt cx="739541" cy="748800"/>
          </a:xfrm>
        </p:grpSpPr>
        <p:cxnSp>
          <p:nvCxnSpPr>
            <p:cNvPr id="1129" name="Google Shape;1129;p10"/>
            <p:cNvCxnSpPr/>
            <p:nvPr/>
          </p:nvCxnSpPr>
          <p:spPr>
            <a:xfrm>
              <a:off x="8943245" y="2438859"/>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1130" name="Google Shape;1130;p10"/>
            <p:cNvCxnSpPr/>
            <p:nvPr/>
          </p:nvCxnSpPr>
          <p:spPr>
            <a:xfrm>
              <a:off x="9682787" y="2438859"/>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1131" name="Google Shape;1131;p10"/>
            <p:cNvCxnSpPr/>
            <p:nvPr/>
          </p:nvCxnSpPr>
          <p:spPr>
            <a:xfrm>
              <a:off x="9497903" y="2438859"/>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1132" name="Google Shape;1132;p10"/>
            <p:cNvCxnSpPr/>
            <p:nvPr/>
          </p:nvCxnSpPr>
          <p:spPr>
            <a:xfrm>
              <a:off x="9313017" y="2438859"/>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1133" name="Google Shape;1133;p10"/>
            <p:cNvCxnSpPr/>
            <p:nvPr/>
          </p:nvCxnSpPr>
          <p:spPr>
            <a:xfrm>
              <a:off x="9128131" y="2438859"/>
              <a:ext cx="0" cy="748800"/>
            </a:xfrm>
            <a:prstGeom prst="straightConnector1">
              <a:avLst/>
            </a:prstGeom>
            <a:noFill/>
            <a:ln w="9525" cap="flat" cmpd="sng">
              <a:solidFill>
                <a:schemeClr val="dk2"/>
              </a:solidFill>
              <a:prstDash val="solid"/>
              <a:miter lim="800000"/>
              <a:headEnd type="none" w="sm" len="sm"/>
              <a:tailEnd type="none" w="sm" len="sm"/>
            </a:ln>
          </p:spPr>
        </p:cxnSp>
      </p:grpSp>
      <p:sp>
        <p:nvSpPr>
          <p:cNvPr id="1134" name="Google Shape;1134;p10"/>
          <p:cNvSpPr/>
          <p:nvPr/>
        </p:nvSpPr>
        <p:spPr>
          <a:xfrm>
            <a:off x="241216" y="316836"/>
            <a:ext cx="799200" cy="7992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35" name="Google Shape;1135;p10"/>
          <p:cNvSpPr/>
          <p:nvPr/>
        </p:nvSpPr>
        <p:spPr>
          <a:xfrm>
            <a:off x="384317" y="459938"/>
            <a:ext cx="512700" cy="5127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36" name="Google Shape;1136;p10"/>
          <p:cNvSpPr/>
          <p:nvPr/>
        </p:nvSpPr>
        <p:spPr>
          <a:xfrm>
            <a:off x="514567" y="590189"/>
            <a:ext cx="252300" cy="2523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37" name="Google Shape;1137;p10"/>
          <p:cNvSpPr/>
          <p:nvPr/>
        </p:nvSpPr>
        <p:spPr>
          <a:xfrm>
            <a:off x="1215302" y="181160"/>
            <a:ext cx="545400" cy="5454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38" name="Google Shape;1138;p10"/>
          <p:cNvSpPr/>
          <p:nvPr/>
        </p:nvSpPr>
        <p:spPr>
          <a:xfrm>
            <a:off x="1214134" y="726699"/>
            <a:ext cx="545400" cy="5454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139" name="Google Shape;1139;p10"/>
          <p:cNvGrpSpPr/>
          <p:nvPr/>
        </p:nvGrpSpPr>
        <p:grpSpPr>
          <a:xfrm>
            <a:off x="1357059" y="717868"/>
            <a:ext cx="269268" cy="545276"/>
            <a:chOff x="10628069" y="2437255"/>
            <a:chExt cx="369772" cy="748800"/>
          </a:xfrm>
        </p:grpSpPr>
        <p:cxnSp>
          <p:nvCxnSpPr>
            <p:cNvPr id="1140" name="Google Shape;1140;p10"/>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141" name="Google Shape;1141;p10"/>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142" name="Google Shape;1142;p10"/>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1143" name="Google Shape;1143;p10"/>
          <p:cNvSpPr/>
          <p:nvPr/>
        </p:nvSpPr>
        <p:spPr>
          <a:xfrm>
            <a:off x="1347470" y="315666"/>
            <a:ext cx="288900" cy="2889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44" name="Google Shape;1144;p10"/>
          <p:cNvSpPr/>
          <p:nvPr/>
        </p:nvSpPr>
        <p:spPr>
          <a:xfrm>
            <a:off x="1416976" y="385172"/>
            <a:ext cx="149400" cy="149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45" name="Google Shape;1145;p10"/>
          <p:cNvSpPr/>
          <p:nvPr/>
        </p:nvSpPr>
        <p:spPr>
          <a:xfrm rot="5400000">
            <a:off x="1762224" y="728120"/>
            <a:ext cx="545400" cy="5454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50" name="Google Shape;1150;p10"/>
          <p:cNvSpPr/>
          <p:nvPr/>
        </p:nvSpPr>
        <p:spPr>
          <a:xfrm>
            <a:off x="1777943" y="199434"/>
            <a:ext cx="512700" cy="512700"/>
          </a:xfrm>
          <a:prstGeom prst="ellipse">
            <a:avLst/>
          </a:prstGeom>
          <a:noFill/>
          <a:ln w="12700" cap="flat" cmpd="sng">
            <a:solidFill>
              <a:schemeClr val="dk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51" name="Google Shape;1151;p10"/>
          <p:cNvSpPr/>
          <p:nvPr/>
        </p:nvSpPr>
        <p:spPr>
          <a:xfrm>
            <a:off x="1885996" y="307489"/>
            <a:ext cx="288900" cy="2889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52" name="Google Shape;1152;p10"/>
          <p:cNvSpPr/>
          <p:nvPr/>
        </p:nvSpPr>
        <p:spPr>
          <a:xfrm>
            <a:off x="1955502" y="376995"/>
            <a:ext cx="149400" cy="1494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53" name="Google Shape;1153;p10"/>
          <p:cNvSpPr/>
          <p:nvPr/>
        </p:nvSpPr>
        <p:spPr>
          <a:xfrm rot="-5400000">
            <a:off x="137915" y="1266720"/>
            <a:ext cx="1071900" cy="10719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154" name="Google Shape;1154;p10"/>
          <p:cNvSpPr/>
          <p:nvPr/>
        </p:nvSpPr>
        <p:spPr>
          <a:xfrm rot="-5400000">
            <a:off x="269750" y="1398583"/>
            <a:ext cx="808200" cy="808200"/>
          </a:xfrm>
          <a:prstGeom prst="arc">
            <a:avLst>
              <a:gd name="adj1" fmla="val 16200000"/>
              <a:gd name="adj2" fmla="val 5467200"/>
            </a:avLst>
          </a:prstGeom>
          <a:noFill/>
          <a:ln w="9525" cap="flat" cmpd="sng">
            <a:solidFill>
              <a:schemeClr val="dk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155" name="Google Shape;1155;p10"/>
          <p:cNvSpPr/>
          <p:nvPr/>
        </p:nvSpPr>
        <p:spPr>
          <a:xfrm rot="-5400000">
            <a:off x="392993" y="1521941"/>
            <a:ext cx="561600" cy="5616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156" name="Google Shape;1156;p10"/>
          <p:cNvSpPr/>
          <p:nvPr/>
        </p:nvSpPr>
        <p:spPr>
          <a:xfrm rot="-5400000">
            <a:off x="539014" y="1662700"/>
            <a:ext cx="286500" cy="286500"/>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157" name="Google Shape;1157;p10"/>
          <p:cNvSpPr/>
          <p:nvPr/>
        </p:nvSpPr>
        <p:spPr>
          <a:xfrm rot="-5400000" flipH="1">
            <a:off x="136747" y="1258723"/>
            <a:ext cx="1071900" cy="1071900"/>
          </a:xfrm>
          <a:prstGeom prst="arc">
            <a:avLst>
              <a:gd name="adj1" fmla="val 16200000"/>
              <a:gd name="adj2" fmla="val 3799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158" name="Google Shape;1158;p10"/>
          <p:cNvSpPr/>
          <p:nvPr/>
        </p:nvSpPr>
        <p:spPr>
          <a:xfrm rot="5400000">
            <a:off x="142400" y="1258723"/>
            <a:ext cx="1071900" cy="1071900"/>
          </a:xfrm>
          <a:prstGeom prst="arc">
            <a:avLst>
              <a:gd name="adj1" fmla="val 16200000"/>
              <a:gd name="adj2" fmla="val 3799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159" name="Google Shape;1159;p10"/>
          <p:cNvSpPr/>
          <p:nvPr/>
        </p:nvSpPr>
        <p:spPr>
          <a:xfrm rot="-5400000" flipH="1">
            <a:off x="398834" y="1506793"/>
            <a:ext cx="561600" cy="5616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160" name="Google Shape;1160;p10"/>
          <p:cNvSpPr/>
          <p:nvPr/>
        </p:nvSpPr>
        <p:spPr>
          <a:xfrm rot="-5400000" flipH="1">
            <a:off x="537846" y="1640380"/>
            <a:ext cx="286500" cy="286500"/>
          </a:xfrm>
          <a:prstGeom prst="arc">
            <a:avLst>
              <a:gd name="adj1" fmla="val 16200000"/>
              <a:gd name="adj2" fmla="val 54672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1161" name="Google Shape;1161;p10"/>
          <p:cNvGrpSpPr/>
          <p:nvPr/>
        </p:nvGrpSpPr>
        <p:grpSpPr>
          <a:xfrm>
            <a:off x="1355891" y="1262243"/>
            <a:ext cx="812184" cy="545276"/>
            <a:chOff x="10626465" y="3184818"/>
            <a:chExt cx="1115330" cy="748800"/>
          </a:xfrm>
        </p:grpSpPr>
        <p:cxnSp>
          <p:nvCxnSpPr>
            <p:cNvPr id="1162" name="Google Shape;1162;p10"/>
            <p:cNvCxnSpPr/>
            <p:nvPr/>
          </p:nvCxnSpPr>
          <p:spPr>
            <a:xfrm>
              <a:off x="10998241"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163" name="Google Shape;1163;p10"/>
            <p:cNvCxnSpPr/>
            <p:nvPr/>
          </p:nvCxnSpPr>
          <p:spPr>
            <a:xfrm>
              <a:off x="10812353"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164" name="Google Shape;1164;p10"/>
            <p:cNvCxnSpPr/>
            <p:nvPr/>
          </p:nvCxnSpPr>
          <p:spPr>
            <a:xfrm>
              <a:off x="1062646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165" name="Google Shape;1165;p10"/>
            <p:cNvCxnSpPr/>
            <p:nvPr/>
          </p:nvCxnSpPr>
          <p:spPr>
            <a:xfrm>
              <a:off x="1155590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166" name="Google Shape;1166;p10"/>
            <p:cNvCxnSpPr/>
            <p:nvPr/>
          </p:nvCxnSpPr>
          <p:spPr>
            <a:xfrm>
              <a:off x="11370017"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167" name="Google Shape;1167;p10"/>
            <p:cNvCxnSpPr/>
            <p:nvPr/>
          </p:nvCxnSpPr>
          <p:spPr>
            <a:xfrm>
              <a:off x="11184129"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168" name="Google Shape;1168;p10"/>
            <p:cNvCxnSpPr/>
            <p:nvPr/>
          </p:nvCxnSpPr>
          <p:spPr>
            <a:xfrm>
              <a:off x="11741795" y="3184818"/>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1169" name="Google Shape;1169;p10"/>
          <p:cNvSpPr/>
          <p:nvPr/>
        </p:nvSpPr>
        <p:spPr>
          <a:xfrm>
            <a:off x="1208459" y="1277078"/>
            <a:ext cx="553800" cy="5325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70" name="Google Shape;1170;p10"/>
          <p:cNvSpPr/>
          <p:nvPr/>
        </p:nvSpPr>
        <p:spPr>
          <a:xfrm rot="-5400000">
            <a:off x="1767875" y="1266617"/>
            <a:ext cx="553800" cy="5325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171" name="Google Shape;1171;p10"/>
          <p:cNvGrpSpPr/>
          <p:nvPr/>
        </p:nvGrpSpPr>
        <p:grpSpPr>
          <a:xfrm rot="10800000">
            <a:off x="1207247" y="1808578"/>
            <a:ext cx="1102680" cy="553796"/>
            <a:chOff x="10576560" y="3328633"/>
            <a:chExt cx="1514255" cy="760500"/>
          </a:xfrm>
        </p:grpSpPr>
        <p:sp>
          <p:nvSpPr>
            <p:cNvPr id="1172" name="Google Shape;1172;p10"/>
            <p:cNvSpPr/>
            <p:nvPr/>
          </p:nvSpPr>
          <p:spPr>
            <a:xfrm>
              <a:off x="10576560" y="335761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73" name="Google Shape;1173;p10"/>
            <p:cNvSpPr/>
            <p:nvPr/>
          </p:nvSpPr>
          <p:spPr>
            <a:xfrm rot="-5400000">
              <a:off x="11344865" y="334318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174" name="Google Shape;1174;p10"/>
          <p:cNvSpPr/>
          <p:nvPr/>
        </p:nvSpPr>
        <p:spPr>
          <a:xfrm rot="2700000">
            <a:off x="1569454" y="1615387"/>
            <a:ext cx="394141" cy="39414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75" name="Google Shape;1175;p10"/>
          <p:cNvSpPr/>
          <p:nvPr/>
        </p:nvSpPr>
        <p:spPr>
          <a:xfrm>
            <a:off x="1618485" y="1666079"/>
            <a:ext cx="288900" cy="2889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76" name="Google Shape;1176;p10"/>
          <p:cNvSpPr/>
          <p:nvPr/>
        </p:nvSpPr>
        <p:spPr>
          <a:xfrm>
            <a:off x="1688064" y="1735658"/>
            <a:ext cx="149400" cy="1494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77" name="Google Shape;1177;p10"/>
          <p:cNvSpPr/>
          <p:nvPr/>
        </p:nvSpPr>
        <p:spPr>
          <a:xfrm rot="10800000">
            <a:off x="133041" y="2346270"/>
            <a:ext cx="1071900" cy="1071900"/>
          </a:xfrm>
          <a:prstGeom prst="arc">
            <a:avLst>
              <a:gd name="adj1" fmla="val 16200000"/>
              <a:gd name="adj2" fmla="val 125862"/>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178" name="Google Shape;1178;p10"/>
          <p:cNvSpPr/>
          <p:nvPr/>
        </p:nvSpPr>
        <p:spPr>
          <a:xfrm>
            <a:off x="686107" y="2872793"/>
            <a:ext cx="545400" cy="5454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179" name="Google Shape;1179;p10"/>
          <p:cNvGrpSpPr/>
          <p:nvPr/>
        </p:nvGrpSpPr>
        <p:grpSpPr>
          <a:xfrm rot="10800000">
            <a:off x="130181" y="2334410"/>
            <a:ext cx="1102680" cy="553796"/>
            <a:chOff x="10576560" y="3328633"/>
            <a:chExt cx="1514255" cy="760500"/>
          </a:xfrm>
        </p:grpSpPr>
        <p:sp>
          <p:nvSpPr>
            <p:cNvPr id="1180" name="Google Shape;1180;p10"/>
            <p:cNvSpPr/>
            <p:nvPr/>
          </p:nvSpPr>
          <p:spPr>
            <a:xfrm>
              <a:off x="10576560" y="3357613"/>
              <a:ext cx="760500" cy="731400"/>
            </a:xfrm>
            <a:prstGeom prst="rtTriangl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81" name="Google Shape;1181;p10"/>
            <p:cNvSpPr/>
            <p:nvPr/>
          </p:nvSpPr>
          <p:spPr>
            <a:xfrm rot="-5400000">
              <a:off x="11344865" y="3343183"/>
              <a:ext cx="760500" cy="731400"/>
            </a:xfrm>
            <a:prstGeom prst="rtTriangl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182" name="Google Shape;1182;p10"/>
          <p:cNvSpPr/>
          <p:nvPr/>
        </p:nvSpPr>
        <p:spPr>
          <a:xfrm rot="-5400000" flipH="1">
            <a:off x="408165" y="2579332"/>
            <a:ext cx="561600" cy="561600"/>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183" name="Google Shape;1183;p10"/>
          <p:cNvSpPr/>
          <p:nvPr/>
        </p:nvSpPr>
        <p:spPr>
          <a:xfrm rot="-5400000">
            <a:off x="406997" y="2578125"/>
            <a:ext cx="561600" cy="5616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1184" name="Google Shape;1184;p10"/>
          <p:cNvGrpSpPr/>
          <p:nvPr/>
        </p:nvGrpSpPr>
        <p:grpSpPr>
          <a:xfrm>
            <a:off x="467929" y="2637014"/>
            <a:ext cx="428619" cy="428619"/>
            <a:chOff x="9392653" y="5061283"/>
            <a:chExt cx="588600" cy="588600"/>
          </a:xfrm>
        </p:grpSpPr>
        <p:sp>
          <p:nvSpPr>
            <p:cNvPr id="1185" name="Google Shape;1185;p10"/>
            <p:cNvSpPr/>
            <p:nvPr/>
          </p:nvSpPr>
          <p:spPr>
            <a:xfrm>
              <a:off x="9392653" y="5061283"/>
              <a:ext cx="588600" cy="588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86" name="Google Shape;1186;p10"/>
            <p:cNvSpPr/>
            <p:nvPr/>
          </p:nvSpPr>
          <p:spPr>
            <a:xfrm>
              <a:off x="9508479" y="5177109"/>
              <a:ext cx="357000" cy="357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87" name="Google Shape;1187;p10"/>
            <p:cNvSpPr/>
            <p:nvPr/>
          </p:nvSpPr>
          <p:spPr>
            <a:xfrm>
              <a:off x="9608742" y="5277372"/>
              <a:ext cx="156600" cy="156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198" name="Google Shape;1198;p10"/>
          <p:cNvGrpSpPr/>
          <p:nvPr/>
        </p:nvGrpSpPr>
        <p:grpSpPr>
          <a:xfrm rot="-59966">
            <a:off x="2318468" y="178074"/>
            <a:ext cx="1116710" cy="1116794"/>
            <a:chOff x="3247624" y="213651"/>
            <a:chExt cx="1533709" cy="1533614"/>
          </a:xfrm>
        </p:grpSpPr>
        <p:sp>
          <p:nvSpPr>
            <p:cNvPr id="1199" name="Google Shape;1199;p10"/>
            <p:cNvSpPr/>
            <p:nvPr/>
          </p:nvSpPr>
          <p:spPr>
            <a:xfrm rot="-2642172" flipH="1">
              <a:off x="3472138" y="438179"/>
              <a:ext cx="1084572" cy="1084572"/>
            </a:xfrm>
            <a:prstGeom prst="arc">
              <a:avLst>
                <a:gd name="adj1" fmla="val 16200000"/>
                <a:gd name="adj2" fmla="val 5467200"/>
              </a:avLst>
            </a:pr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200" name="Google Shape;1200;p10"/>
            <p:cNvSpPr/>
            <p:nvPr/>
          </p:nvSpPr>
          <p:spPr>
            <a:xfrm rot="8157828" flipH="1">
              <a:off x="3472247" y="438165"/>
              <a:ext cx="1084572" cy="1084572"/>
            </a:xfrm>
            <a:prstGeom prst="arc">
              <a:avLst>
                <a:gd name="adj1" fmla="val 16200000"/>
                <a:gd name="adj2" fmla="val 5467200"/>
              </a:avLst>
            </a:prstGeom>
            <a:solidFill>
              <a:schemeClr val="accent3"/>
            </a:solid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1201" name="Google Shape;1201;p10"/>
          <p:cNvSpPr/>
          <p:nvPr/>
        </p:nvSpPr>
        <p:spPr>
          <a:xfrm>
            <a:off x="2620733" y="480006"/>
            <a:ext cx="512700" cy="5127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02" name="Google Shape;1202;p10"/>
          <p:cNvSpPr/>
          <p:nvPr/>
        </p:nvSpPr>
        <p:spPr>
          <a:xfrm>
            <a:off x="2747187" y="606460"/>
            <a:ext cx="260100" cy="260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203" name="Google Shape;1203;p10"/>
          <p:cNvGrpSpPr/>
          <p:nvPr/>
        </p:nvGrpSpPr>
        <p:grpSpPr>
          <a:xfrm>
            <a:off x="10783623" y="4167881"/>
            <a:ext cx="1239797" cy="1239797"/>
            <a:chOff x="4761550" y="1708047"/>
            <a:chExt cx="1516200" cy="1516200"/>
          </a:xfrm>
        </p:grpSpPr>
        <p:sp>
          <p:nvSpPr>
            <p:cNvPr id="1204" name="Google Shape;1204;p10"/>
            <p:cNvSpPr/>
            <p:nvPr/>
          </p:nvSpPr>
          <p:spPr>
            <a:xfrm rot="2700000">
              <a:off x="4983592" y="1930089"/>
              <a:ext cx="1072115" cy="1072115"/>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05" name="Google Shape;1205;p10"/>
            <p:cNvSpPr/>
            <p:nvPr/>
          </p:nvSpPr>
          <p:spPr>
            <a:xfrm rot="2700000">
              <a:off x="5109598" y="2055962"/>
              <a:ext cx="820102" cy="820102"/>
            </a:xfrm>
            <a:prstGeom prst="rect">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206" name="Google Shape;1206;p10"/>
          <p:cNvGrpSpPr/>
          <p:nvPr/>
        </p:nvGrpSpPr>
        <p:grpSpPr>
          <a:xfrm>
            <a:off x="10145510" y="3544728"/>
            <a:ext cx="2517712" cy="2517712"/>
            <a:chOff x="6547473" y="2211197"/>
            <a:chExt cx="2916381" cy="2916381"/>
          </a:xfrm>
        </p:grpSpPr>
        <p:grpSp>
          <p:nvGrpSpPr>
            <p:cNvPr id="1207" name="Google Shape;1207;p10"/>
            <p:cNvGrpSpPr/>
            <p:nvPr/>
          </p:nvGrpSpPr>
          <p:grpSpPr>
            <a:xfrm rot="899960">
              <a:off x="7271820" y="2930231"/>
              <a:ext cx="1491855" cy="1453757"/>
              <a:chOff x="6081577" y="2538982"/>
              <a:chExt cx="1491900" cy="1453800"/>
            </a:xfrm>
          </p:grpSpPr>
          <p:cxnSp>
            <p:nvCxnSpPr>
              <p:cNvPr id="1208" name="Google Shape;1208;p10"/>
              <p:cNvCxnSpPr/>
              <p:nvPr/>
            </p:nvCxnSpPr>
            <p:spPr>
              <a:xfrm rot="10800000">
                <a:off x="6081577" y="3265931"/>
                <a:ext cx="1491900" cy="0"/>
              </a:xfrm>
              <a:prstGeom prst="straightConnector1">
                <a:avLst/>
              </a:prstGeom>
              <a:noFill/>
              <a:ln w="9525" cap="flat" cmpd="sng">
                <a:solidFill>
                  <a:schemeClr val="dk2"/>
                </a:solidFill>
                <a:prstDash val="solid"/>
                <a:miter lim="800000"/>
                <a:headEnd type="none" w="sm" len="sm"/>
                <a:tailEnd type="none" w="sm" len="sm"/>
              </a:ln>
            </p:spPr>
          </p:cxnSp>
          <p:cxnSp>
            <p:nvCxnSpPr>
              <p:cNvPr id="1209" name="Google Shape;1209;p10"/>
              <p:cNvCxnSpPr/>
              <p:nvPr/>
            </p:nvCxnSpPr>
            <p:spPr>
              <a:xfrm>
                <a:off x="6827464" y="2538982"/>
                <a:ext cx="0" cy="1453800"/>
              </a:xfrm>
              <a:prstGeom prst="straightConnector1">
                <a:avLst/>
              </a:prstGeom>
              <a:noFill/>
              <a:ln w="9525" cap="flat" cmpd="sng">
                <a:solidFill>
                  <a:schemeClr val="dk2"/>
                </a:solidFill>
                <a:prstDash val="solid"/>
                <a:miter lim="800000"/>
                <a:headEnd type="none" w="sm" len="sm"/>
                <a:tailEnd type="none" w="sm" len="sm"/>
              </a:ln>
            </p:spPr>
          </p:cxnSp>
        </p:grpSp>
        <p:grpSp>
          <p:nvGrpSpPr>
            <p:cNvPr id="1210" name="Google Shape;1210;p10"/>
            <p:cNvGrpSpPr/>
            <p:nvPr/>
          </p:nvGrpSpPr>
          <p:grpSpPr>
            <a:xfrm>
              <a:off x="7271901" y="2930406"/>
              <a:ext cx="1491900" cy="1453800"/>
              <a:chOff x="6081577" y="2538982"/>
              <a:chExt cx="1491900" cy="1453800"/>
            </a:xfrm>
          </p:grpSpPr>
          <p:cxnSp>
            <p:nvCxnSpPr>
              <p:cNvPr id="1211" name="Google Shape;1211;p10"/>
              <p:cNvCxnSpPr/>
              <p:nvPr/>
            </p:nvCxnSpPr>
            <p:spPr>
              <a:xfrm rot="10800000">
                <a:off x="6081577" y="3265931"/>
                <a:ext cx="1491900" cy="0"/>
              </a:xfrm>
              <a:prstGeom prst="straightConnector1">
                <a:avLst/>
              </a:prstGeom>
              <a:noFill/>
              <a:ln w="9525" cap="flat" cmpd="sng">
                <a:solidFill>
                  <a:schemeClr val="dk2"/>
                </a:solidFill>
                <a:prstDash val="solid"/>
                <a:miter lim="800000"/>
                <a:headEnd type="none" w="sm" len="sm"/>
                <a:tailEnd type="none" w="sm" len="sm"/>
              </a:ln>
            </p:spPr>
          </p:cxnSp>
          <p:cxnSp>
            <p:nvCxnSpPr>
              <p:cNvPr id="1212" name="Google Shape;1212;p10"/>
              <p:cNvCxnSpPr/>
              <p:nvPr/>
            </p:nvCxnSpPr>
            <p:spPr>
              <a:xfrm>
                <a:off x="6827464" y="2538982"/>
                <a:ext cx="0" cy="1453800"/>
              </a:xfrm>
              <a:prstGeom prst="straightConnector1">
                <a:avLst/>
              </a:prstGeom>
              <a:noFill/>
              <a:ln w="9525" cap="flat" cmpd="sng">
                <a:solidFill>
                  <a:schemeClr val="dk2"/>
                </a:solidFill>
                <a:prstDash val="solid"/>
                <a:miter lim="800000"/>
                <a:headEnd type="none" w="sm" len="sm"/>
                <a:tailEnd type="none" w="sm" len="sm"/>
              </a:ln>
            </p:spPr>
          </p:cxnSp>
        </p:grpSp>
        <p:grpSp>
          <p:nvGrpSpPr>
            <p:cNvPr id="1213" name="Google Shape;1213;p10"/>
            <p:cNvGrpSpPr/>
            <p:nvPr/>
          </p:nvGrpSpPr>
          <p:grpSpPr>
            <a:xfrm rot="1800044">
              <a:off x="7166144" y="2821397"/>
              <a:ext cx="1648764" cy="1669163"/>
              <a:chOff x="5978957" y="2443756"/>
              <a:chExt cx="1648800" cy="1669200"/>
            </a:xfrm>
          </p:grpSpPr>
          <p:cxnSp>
            <p:nvCxnSpPr>
              <p:cNvPr id="1214" name="Google Shape;1214;p10"/>
              <p:cNvCxnSpPr/>
              <p:nvPr/>
            </p:nvCxnSpPr>
            <p:spPr>
              <a:xfrm rot="8999899">
                <a:off x="6089394" y="2853709"/>
                <a:ext cx="1427927" cy="824442"/>
              </a:xfrm>
              <a:prstGeom prst="straightConnector1">
                <a:avLst/>
              </a:prstGeom>
              <a:noFill/>
              <a:ln w="9525" cap="flat" cmpd="sng">
                <a:solidFill>
                  <a:schemeClr val="dk2"/>
                </a:solidFill>
                <a:prstDash val="solid"/>
                <a:miter lim="800000"/>
                <a:headEnd type="none" w="sm" len="sm"/>
                <a:tailEnd type="none" w="sm" len="sm"/>
              </a:ln>
            </p:spPr>
          </p:cxnSp>
          <p:cxnSp>
            <p:nvCxnSpPr>
              <p:cNvPr id="1215" name="Google Shape;1215;p10"/>
              <p:cNvCxnSpPr/>
              <p:nvPr/>
            </p:nvCxnSpPr>
            <p:spPr>
              <a:xfrm rot="-1800175" flipH="1">
                <a:off x="6410202" y="2555593"/>
                <a:ext cx="834527" cy="1445527"/>
              </a:xfrm>
              <a:prstGeom prst="straightConnector1">
                <a:avLst/>
              </a:prstGeom>
              <a:noFill/>
              <a:ln w="9525" cap="flat" cmpd="sng">
                <a:solidFill>
                  <a:schemeClr val="dk2"/>
                </a:solidFill>
                <a:prstDash val="solid"/>
                <a:miter lim="800000"/>
                <a:headEnd type="none" w="sm" len="sm"/>
                <a:tailEnd type="none" w="sm" len="sm"/>
              </a:ln>
            </p:spPr>
          </p:cxnSp>
        </p:grpSp>
        <p:grpSp>
          <p:nvGrpSpPr>
            <p:cNvPr id="1216" name="Google Shape;1216;p10"/>
            <p:cNvGrpSpPr/>
            <p:nvPr/>
          </p:nvGrpSpPr>
          <p:grpSpPr>
            <a:xfrm rot="2700000">
              <a:off x="6974573" y="2638285"/>
              <a:ext cx="2062180" cy="2062205"/>
              <a:chOff x="5796364" y="2251931"/>
              <a:chExt cx="2062200" cy="2062225"/>
            </a:xfrm>
          </p:grpSpPr>
          <p:cxnSp>
            <p:nvCxnSpPr>
              <p:cNvPr id="1217" name="Google Shape;1217;p10"/>
              <p:cNvCxnSpPr/>
              <p:nvPr/>
            </p:nvCxnSpPr>
            <p:spPr>
              <a:xfrm rot="8100000">
                <a:off x="6103839" y="2548925"/>
                <a:ext cx="1434013" cy="1434013"/>
              </a:xfrm>
              <a:prstGeom prst="straightConnector1">
                <a:avLst/>
              </a:prstGeom>
              <a:noFill/>
              <a:ln w="9525" cap="flat" cmpd="sng">
                <a:solidFill>
                  <a:schemeClr val="dk2"/>
                </a:solidFill>
                <a:prstDash val="solid"/>
                <a:miter lim="800000"/>
                <a:headEnd type="none" w="sm" len="sm"/>
                <a:tailEnd type="none" w="sm" len="sm"/>
              </a:ln>
            </p:spPr>
          </p:cxnSp>
          <p:cxnSp>
            <p:nvCxnSpPr>
              <p:cNvPr id="1218" name="Google Shape;1218;p10"/>
              <p:cNvCxnSpPr/>
              <p:nvPr/>
            </p:nvCxnSpPr>
            <p:spPr>
              <a:xfrm rot="-2700000" flipH="1">
                <a:off x="6098366" y="2553958"/>
                <a:ext cx="1458196" cy="1458196"/>
              </a:xfrm>
              <a:prstGeom prst="straightConnector1">
                <a:avLst/>
              </a:prstGeom>
              <a:noFill/>
              <a:ln w="9525" cap="flat" cmpd="sng">
                <a:solidFill>
                  <a:schemeClr val="dk2"/>
                </a:solidFill>
                <a:prstDash val="solid"/>
                <a:miter lim="800000"/>
                <a:headEnd type="none" w="sm" len="sm"/>
                <a:tailEnd type="none" w="sm" len="sm"/>
              </a:ln>
            </p:spPr>
          </p:cxnSp>
        </p:grpSp>
        <p:grpSp>
          <p:nvGrpSpPr>
            <p:cNvPr id="1219" name="Google Shape;1219;p10"/>
            <p:cNvGrpSpPr/>
            <p:nvPr/>
          </p:nvGrpSpPr>
          <p:grpSpPr>
            <a:xfrm rot="3599956">
              <a:off x="7187348" y="2846628"/>
              <a:ext cx="1681463" cy="1619064"/>
              <a:chOff x="5990934" y="2447030"/>
              <a:chExt cx="1681500" cy="1619100"/>
            </a:xfrm>
          </p:grpSpPr>
          <p:cxnSp>
            <p:nvCxnSpPr>
              <p:cNvPr id="1220" name="Google Shape;1220;p10"/>
              <p:cNvCxnSpPr/>
              <p:nvPr/>
            </p:nvCxnSpPr>
            <p:spPr>
              <a:xfrm rot="7199757">
                <a:off x="6411332" y="2537791"/>
                <a:ext cx="840703" cy="1456281"/>
              </a:xfrm>
              <a:prstGeom prst="straightConnector1">
                <a:avLst/>
              </a:prstGeom>
              <a:noFill/>
              <a:ln w="9525" cap="flat" cmpd="sng">
                <a:solidFill>
                  <a:schemeClr val="dk2"/>
                </a:solidFill>
                <a:prstDash val="solid"/>
                <a:miter lim="800000"/>
                <a:headEnd type="none" w="sm" len="sm"/>
                <a:tailEnd type="none" w="sm" len="sm"/>
              </a:ln>
            </p:spPr>
          </p:cxnSp>
          <p:cxnSp>
            <p:nvCxnSpPr>
              <p:cNvPr id="1221" name="Google Shape;1221;p10"/>
              <p:cNvCxnSpPr/>
              <p:nvPr/>
            </p:nvCxnSpPr>
            <p:spPr>
              <a:xfrm rot="-3600073" flipH="1">
                <a:off x="6126340" y="2851820"/>
                <a:ext cx="1402251" cy="809520"/>
              </a:xfrm>
              <a:prstGeom prst="straightConnector1">
                <a:avLst/>
              </a:prstGeom>
              <a:noFill/>
              <a:ln w="9525" cap="flat" cmpd="sng">
                <a:solidFill>
                  <a:schemeClr val="dk2"/>
                </a:solidFill>
                <a:prstDash val="solid"/>
                <a:miter lim="800000"/>
                <a:headEnd type="none" w="sm" len="sm"/>
                <a:tailEnd type="none" w="sm" len="sm"/>
              </a:ln>
            </p:spPr>
          </p:cxnSp>
        </p:grpSp>
        <p:grpSp>
          <p:nvGrpSpPr>
            <p:cNvPr id="1222" name="Google Shape;1222;p10"/>
            <p:cNvGrpSpPr/>
            <p:nvPr/>
          </p:nvGrpSpPr>
          <p:grpSpPr>
            <a:xfrm rot="4500040">
              <a:off x="7271878" y="2930287"/>
              <a:ext cx="1491855" cy="1453757"/>
              <a:chOff x="6081577" y="2538982"/>
              <a:chExt cx="1491900" cy="1453800"/>
            </a:xfrm>
          </p:grpSpPr>
          <p:cxnSp>
            <p:nvCxnSpPr>
              <p:cNvPr id="1223" name="Google Shape;1223;p10"/>
              <p:cNvCxnSpPr/>
              <p:nvPr/>
            </p:nvCxnSpPr>
            <p:spPr>
              <a:xfrm rot="10800000">
                <a:off x="6081577" y="3265931"/>
                <a:ext cx="1491900" cy="0"/>
              </a:xfrm>
              <a:prstGeom prst="straightConnector1">
                <a:avLst/>
              </a:prstGeom>
              <a:noFill/>
              <a:ln w="9525" cap="flat" cmpd="sng">
                <a:solidFill>
                  <a:schemeClr val="dk2"/>
                </a:solidFill>
                <a:prstDash val="solid"/>
                <a:miter lim="800000"/>
                <a:headEnd type="none" w="sm" len="sm"/>
                <a:tailEnd type="none" w="sm" len="sm"/>
              </a:ln>
            </p:spPr>
          </p:cxnSp>
          <p:cxnSp>
            <p:nvCxnSpPr>
              <p:cNvPr id="1224" name="Google Shape;1224;p10"/>
              <p:cNvCxnSpPr/>
              <p:nvPr/>
            </p:nvCxnSpPr>
            <p:spPr>
              <a:xfrm>
                <a:off x="6827464" y="2538982"/>
                <a:ext cx="0" cy="1453800"/>
              </a:xfrm>
              <a:prstGeom prst="straightConnector1">
                <a:avLst/>
              </a:prstGeom>
              <a:noFill/>
              <a:ln w="9525" cap="flat" cmpd="sng">
                <a:solidFill>
                  <a:schemeClr val="dk2"/>
                </a:solidFill>
                <a:prstDash val="solid"/>
                <a:miter lim="800000"/>
                <a:headEnd type="none" w="sm" len="sm"/>
                <a:tailEnd type="none" w="sm" len="sm"/>
              </a:ln>
            </p:spPr>
          </p:cxnSp>
        </p:grpSp>
      </p:grpSp>
      <p:sp>
        <p:nvSpPr>
          <p:cNvPr id="1225" name="Google Shape;1225;p10"/>
          <p:cNvSpPr/>
          <p:nvPr/>
        </p:nvSpPr>
        <p:spPr>
          <a:xfrm rot="5400000">
            <a:off x="10892389" y="5572891"/>
            <a:ext cx="969900" cy="9699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226" name="Google Shape;1226;p10"/>
          <p:cNvSpPr/>
          <p:nvPr/>
        </p:nvSpPr>
        <p:spPr>
          <a:xfrm rot="5400000">
            <a:off x="11054172" y="5734509"/>
            <a:ext cx="646500" cy="6465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227" name="Google Shape;1227;p10"/>
          <p:cNvSpPr/>
          <p:nvPr/>
        </p:nvSpPr>
        <p:spPr>
          <a:xfrm rot="5400000" flipH="1">
            <a:off x="10892389" y="5574084"/>
            <a:ext cx="969900" cy="9699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228" name="Google Shape;1228;p10"/>
          <p:cNvSpPr/>
          <p:nvPr/>
        </p:nvSpPr>
        <p:spPr>
          <a:xfrm>
            <a:off x="9437457" y="6081607"/>
            <a:ext cx="1292700" cy="615000"/>
          </a:xfrm>
          <a:prstGeom prst="triangle">
            <a:avLst>
              <a:gd name="adj" fmla="val 500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29" name="Google Shape;1229;p10"/>
          <p:cNvSpPr/>
          <p:nvPr/>
        </p:nvSpPr>
        <p:spPr>
          <a:xfrm rot="-5400000" flipH="1">
            <a:off x="9440858" y="5405732"/>
            <a:ext cx="1292700" cy="12927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230" name="Google Shape;1230;p10"/>
          <p:cNvSpPr/>
          <p:nvPr/>
        </p:nvSpPr>
        <p:spPr>
          <a:xfrm rot="-5400000" flipH="1">
            <a:off x="9764093" y="5728968"/>
            <a:ext cx="646500" cy="6465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231" name="Google Shape;1231;p10"/>
          <p:cNvSpPr/>
          <p:nvPr/>
        </p:nvSpPr>
        <p:spPr>
          <a:xfrm rot="-5400000" flipH="1">
            <a:off x="9925710" y="5890586"/>
            <a:ext cx="323100" cy="3231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232" name="Google Shape;1232;p10"/>
          <p:cNvSpPr/>
          <p:nvPr/>
        </p:nvSpPr>
        <p:spPr>
          <a:xfrm rot="-5400000" flipH="1">
            <a:off x="9602476" y="5567350"/>
            <a:ext cx="969900" cy="9699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233" name="Google Shape;1233;p10"/>
          <p:cNvSpPr/>
          <p:nvPr/>
        </p:nvSpPr>
        <p:spPr>
          <a:xfrm>
            <a:off x="9575955" y="4324057"/>
            <a:ext cx="46800" cy="46800"/>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34" name="Google Shape;1234;p10"/>
          <p:cNvSpPr/>
          <p:nvPr/>
        </p:nvSpPr>
        <p:spPr>
          <a:xfrm>
            <a:off x="9743077" y="4324057"/>
            <a:ext cx="46800" cy="46800"/>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35" name="Google Shape;1235;p10"/>
          <p:cNvSpPr/>
          <p:nvPr/>
        </p:nvSpPr>
        <p:spPr>
          <a:xfrm>
            <a:off x="9910198" y="4324057"/>
            <a:ext cx="46800" cy="46800"/>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36" name="Google Shape;1236;p10"/>
          <p:cNvSpPr/>
          <p:nvPr/>
        </p:nvSpPr>
        <p:spPr>
          <a:xfrm>
            <a:off x="9575955" y="4456324"/>
            <a:ext cx="46800" cy="468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37" name="Google Shape;1237;p10"/>
          <p:cNvSpPr/>
          <p:nvPr/>
        </p:nvSpPr>
        <p:spPr>
          <a:xfrm>
            <a:off x="9743077" y="4456324"/>
            <a:ext cx="46800" cy="468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38" name="Google Shape;1238;p10"/>
          <p:cNvSpPr/>
          <p:nvPr/>
        </p:nvSpPr>
        <p:spPr>
          <a:xfrm>
            <a:off x="9910198" y="4456324"/>
            <a:ext cx="46800" cy="468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39" name="Google Shape;1239;p10"/>
          <p:cNvSpPr/>
          <p:nvPr/>
        </p:nvSpPr>
        <p:spPr>
          <a:xfrm>
            <a:off x="9575955" y="4588590"/>
            <a:ext cx="46800" cy="46800"/>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40" name="Google Shape;1240;p10"/>
          <p:cNvSpPr/>
          <p:nvPr/>
        </p:nvSpPr>
        <p:spPr>
          <a:xfrm>
            <a:off x="9743077" y="4588590"/>
            <a:ext cx="46800" cy="46800"/>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41" name="Google Shape;1241;p10"/>
          <p:cNvSpPr/>
          <p:nvPr/>
        </p:nvSpPr>
        <p:spPr>
          <a:xfrm>
            <a:off x="9910198" y="4588590"/>
            <a:ext cx="46800" cy="46800"/>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42" name="Google Shape;1242;p10"/>
          <p:cNvSpPr/>
          <p:nvPr/>
        </p:nvSpPr>
        <p:spPr>
          <a:xfrm>
            <a:off x="10244440" y="4324057"/>
            <a:ext cx="46800" cy="468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43" name="Google Shape;1243;p10"/>
          <p:cNvSpPr/>
          <p:nvPr/>
        </p:nvSpPr>
        <p:spPr>
          <a:xfrm>
            <a:off x="10411561" y="4324057"/>
            <a:ext cx="46800" cy="468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44" name="Google Shape;1244;p10"/>
          <p:cNvSpPr/>
          <p:nvPr/>
        </p:nvSpPr>
        <p:spPr>
          <a:xfrm>
            <a:off x="10578681" y="4324057"/>
            <a:ext cx="46800" cy="468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45" name="Google Shape;1245;p10"/>
          <p:cNvSpPr/>
          <p:nvPr/>
        </p:nvSpPr>
        <p:spPr>
          <a:xfrm>
            <a:off x="10244440" y="4456324"/>
            <a:ext cx="46800" cy="46800"/>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46" name="Google Shape;1246;p10"/>
          <p:cNvSpPr/>
          <p:nvPr/>
        </p:nvSpPr>
        <p:spPr>
          <a:xfrm>
            <a:off x="10411561" y="4456324"/>
            <a:ext cx="46800" cy="46800"/>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47" name="Google Shape;1247;p10"/>
          <p:cNvSpPr/>
          <p:nvPr/>
        </p:nvSpPr>
        <p:spPr>
          <a:xfrm>
            <a:off x="10578681" y="4456324"/>
            <a:ext cx="46800" cy="46800"/>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48" name="Google Shape;1248;p10"/>
          <p:cNvSpPr/>
          <p:nvPr/>
        </p:nvSpPr>
        <p:spPr>
          <a:xfrm>
            <a:off x="10244440" y="4588590"/>
            <a:ext cx="46800" cy="468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49" name="Google Shape;1249;p10"/>
          <p:cNvSpPr/>
          <p:nvPr/>
        </p:nvSpPr>
        <p:spPr>
          <a:xfrm>
            <a:off x="10411561" y="4588590"/>
            <a:ext cx="46800" cy="468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50" name="Google Shape;1250;p10"/>
          <p:cNvSpPr/>
          <p:nvPr/>
        </p:nvSpPr>
        <p:spPr>
          <a:xfrm>
            <a:off x="10578681" y="4588590"/>
            <a:ext cx="46800" cy="468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51" name="Google Shape;1251;p10"/>
          <p:cNvSpPr/>
          <p:nvPr/>
        </p:nvSpPr>
        <p:spPr>
          <a:xfrm>
            <a:off x="10077319" y="4312977"/>
            <a:ext cx="46800" cy="46800"/>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52" name="Google Shape;1252;p10"/>
          <p:cNvSpPr/>
          <p:nvPr/>
        </p:nvSpPr>
        <p:spPr>
          <a:xfrm>
            <a:off x="10077319" y="4469480"/>
            <a:ext cx="46800" cy="46800"/>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53" name="Google Shape;1253;p10"/>
          <p:cNvSpPr/>
          <p:nvPr/>
        </p:nvSpPr>
        <p:spPr>
          <a:xfrm>
            <a:off x="10077319" y="4609363"/>
            <a:ext cx="46800" cy="46800"/>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254" name="Google Shape;1254;p10"/>
          <p:cNvGrpSpPr/>
          <p:nvPr/>
        </p:nvGrpSpPr>
        <p:grpSpPr>
          <a:xfrm rot="5400000">
            <a:off x="9482341" y="4747450"/>
            <a:ext cx="635083" cy="738092"/>
            <a:chOff x="10628069" y="2437255"/>
            <a:chExt cx="369772" cy="748800"/>
          </a:xfrm>
        </p:grpSpPr>
        <p:cxnSp>
          <p:nvCxnSpPr>
            <p:cNvPr id="1255" name="Google Shape;1255;p10"/>
            <p:cNvCxnSpPr/>
            <p:nvPr/>
          </p:nvCxnSpPr>
          <p:spPr>
            <a:xfrm>
              <a:off x="10997841"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256" name="Google Shape;1256;p10"/>
            <p:cNvCxnSpPr/>
            <p:nvPr/>
          </p:nvCxnSpPr>
          <p:spPr>
            <a:xfrm>
              <a:off x="10812955" y="2437255"/>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1257" name="Google Shape;1257;p10"/>
            <p:cNvCxnSpPr/>
            <p:nvPr/>
          </p:nvCxnSpPr>
          <p:spPr>
            <a:xfrm>
              <a:off x="10628069" y="2437255"/>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1258" name="Google Shape;1258;p10"/>
          <p:cNvSpPr/>
          <p:nvPr/>
        </p:nvSpPr>
        <p:spPr>
          <a:xfrm rot="5400000">
            <a:off x="10095364" y="4796441"/>
            <a:ext cx="646500" cy="6465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59" name="Google Shape;1259;p10"/>
          <p:cNvSpPr/>
          <p:nvPr/>
        </p:nvSpPr>
        <p:spPr>
          <a:xfrm>
            <a:off x="10268991" y="4970157"/>
            <a:ext cx="299100" cy="299100"/>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60" name="Google Shape;1260;p10"/>
          <p:cNvSpPr/>
          <p:nvPr/>
        </p:nvSpPr>
        <p:spPr>
          <a:xfrm>
            <a:off x="9436073" y="5440358"/>
            <a:ext cx="646500" cy="6465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61" name="Google Shape;1261;p10"/>
          <p:cNvSpPr/>
          <p:nvPr/>
        </p:nvSpPr>
        <p:spPr>
          <a:xfrm rot="-5400000">
            <a:off x="10095324" y="5425412"/>
            <a:ext cx="646500" cy="6465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262" name="Google Shape;1262;p10"/>
          <p:cNvGrpSpPr/>
          <p:nvPr/>
        </p:nvGrpSpPr>
        <p:grpSpPr>
          <a:xfrm>
            <a:off x="9600305" y="5429501"/>
            <a:ext cx="974798" cy="646439"/>
            <a:chOff x="10624861" y="3933984"/>
            <a:chExt cx="1115330" cy="748800"/>
          </a:xfrm>
        </p:grpSpPr>
        <p:cxnSp>
          <p:nvCxnSpPr>
            <p:cNvPr id="1263" name="Google Shape;1263;p10"/>
            <p:cNvCxnSpPr/>
            <p:nvPr/>
          </p:nvCxnSpPr>
          <p:spPr>
            <a:xfrm>
              <a:off x="10996637" y="3933984"/>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1264" name="Google Shape;1264;p10"/>
            <p:cNvCxnSpPr/>
            <p:nvPr/>
          </p:nvCxnSpPr>
          <p:spPr>
            <a:xfrm>
              <a:off x="10810749" y="3933984"/>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1265" name="Google Shape;1265;p10"/>
            <p:cNvCxnSpPr/>
            <p:nvPr/>
          </p:nvCxnSpPr>
          <p:spPr>
            <a:xfrm>
              <a:off x="10624861" y="3933984"/>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1266" name="Google Shape;1266;p10"/>
            <p:cNvCxnSpPr/>
            <p:nvPr/>
          </p:nvCxnSpPr>
          <p:spPr>
            <a:xfrm>
              <a:off x="11554301" y="3933984"/>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1267" name="Google Shape;1267;p10"/>
            <p:cNvCxnSpPr/>
            <p:nvPr/>
          </p:nvCxnSpPr>
          <p:spPr>
            <a:xfrm>
              <a:off x="11368413" y="3933984"/>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1268" name="Google Shape;1268;p10"/>
            <p:cNvCxnSpPr/>
            <p:nvPr/>
          </p:nvCxnSpPr>
          <p:spPr>
            <a:xfrm>
              <a:off x="11182525" y="3933984"/>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1269" name="Google Shape;1269;p10"/>
            <p:cNvCxnSpPr/>
            <p:nvPr/>
          </p:nvCxnSpPr>
          <p:spPr>
            <a:xfrm>
              <a:off x="11740191" y="3933984"/>
              <a:ext cx="0" cy="748800"/>
            </a:xfrm>
            <a:prstGeom prst="straightConnector1">
              <a:avLst/>
            </a:prstGeom>
            <a:noFill/>
            <a:ln w="9525" cap="flat" cmpd="sng">
              <a:solidFill>
                <a:schemeClr val="dk2"/>
              </a:solidFill>
              <a:prstDash val="solid"/>
              <a:miter lim="800000"/>
              <a:headEnd type="none" w="sm" len="sm"/>
              <a:tailEnd type="none" w="sm" len="sm"/>
            </a:ln>
          </p:spPr>
        </p:cxnSp>
      </p:grpSp>
      <p:sp>
        <p:nvSpPr>
          <p:cNvPr id="1270" name="Google Shape;1270;p10"/>
          <p:cNvSpPr/>
          <p:nvPr/>
        </p:nvSpPr>
        <p:spPr>
          <a:xfrm rot="5400000">
            <a:off x="10757957" y="5418599"/>
            <a:ext cx="1270800" cy="1270800"/>
          </a:xfrm>
          <a:prstGeom prst="arc">
            <a:avLst>
              <a:gd name="adj1" fmla="val 16200000"/>
              <a:gd name="adj2" fmla="val 125862"/>
            </a:avLst>
          </a:prstGeom>
          <a:noFill/>
          <a:ln w="9525" cap="flat" cmpd="sng">
            <a:solidFill>
              <a:schemeClr val="dk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271" name="Google Shape;1271;p10"/>
          <p:cNvSpPr/>
          <p:nvPr/>
        </p:nvSpPr>
        <p:spPr>
          <a:xfrm rot="5400000" flipH="1">
            <a:off x="10736055" y="5412902"/>
            <a:ext cx="1292700" cy="12927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272" name="Google Shape;1272;p10"/>
          <p:cNvSpPr/>
          <p:nvPr/>
        </p:nvSpPr>
        <p:spPr>
          <a:xfrm rot="5400000" flipH="1">
            <a:off x="11054172" y="5735866"/>
            <a:ext cx="646500" cy="6465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273" name="Google Shape;1273;p10"/>
          <p:cNvSpPr/>
          <p:nvPr/>
        </p:nvSpPr>
        <p:spPr>
          <a:xfrm rot="5400000" flipH="1">
            <a:off x="11215955" y="5897648"/>
            <a:ext cx="323100" cy="323100"/>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274" name="Google Shape;1274;p10"/>
          <p:cNvSpPr/>
          <p:nvPr/>
        </p:nvSpPr>
        <p:spPr>
          <a:xfrm>
            <a:off x="11253178" y="4637855"/>
            <a:ext cx="299100" cy="2991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69" name="Group 168">
            <a:extLst>
              <a:ext uri="{FF2B5EF4-FFF2-40B4-BE49-F238E27FC236}">
                <a16:creationId xmlns:a16="http://schemas.microsoft.com/office/drawing/2014/main" id="{B1CF48A2-772B-4C1D-BDAF-0B7BD90DFCED}"/>
              </a:ext>
            </a:extLst>
          </p:cNvPr>
          <p:cNvGrpSpPr/>
          <p:nvPr userDrawn="1"/>
        </p:nvGrpSpPr>
        <p:grpSpPr>
          <a:xfrm>
            <a:off x="1777042" y="856071"/>
            <a:ext cx="517665" cy="273990"/>
            <a:chOff x="11184673" y="2647468"/>
            <a:chExt cx="748937" cy="369772"/>
          </a:xfrm>
        </p:grpSpPr>
        <p:cxnSp>
          <p:nvCxnSpPr>
            <p:cNvPr id="170" name="Straight Connector 169">
              <a:extLst>
                <a:ext uri="{FF2B5EF4-FFF2-40B4-BE49-F238E27FC236}">
                  <a16:creationId xmlns:a16="http://schemas.microsoft.com/office/drawing/2014/main" id="{552B367C-6F8F-41B8-AC4A-1C6C469FC83F}"/>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F0659731-77AC-40F2-A37C-EDEAAAA3C975}"/>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E2767403-7726-443B-8F69-14E6CD18478A}"/>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5059735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008 Three columns" preserve="1">
  <p:cSld name="008 Three columns">
    <p:spTree>
      <p:nvGrpSpPr>
        <p:cNvPr id="1" name="Shape 1275"/>
        <p:cNvGrpSpPr/>
        <p:nvPr/>
      </p:nvGrpSpPr>
      <p:grpSpPr>
        <a:xfrm>
          <a:off x="0" y="0"/>
          <a:ext cx="0" cy="0"/>
          <a:chOff x="0" y="0"/>
          <a:chExt cx="0" cy="0"/>
        </a:xfrm>
      </p:grpSpPr>
      <p:sp>
        <p:nvSpPr>
          <p:cNvPr id="1371" name="Google Shape;1371;p11"/>
          <p:cNvSpPr/>
          <p:nvPr/>
        </p:nvSpPr>
        <p:spPr>
          <a:xfrm>
            <a:off x="2551821" y="141300"/>
            <a:ext cx="1266300" cy="12180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12" name="Group 111">
            <a:extLst>
              <a:ext uri="{FF2B5EF4-FFF2-40B4-BE49-F238E27FC236}">
                <a16:creationId xmlns:a16="http://schemas.microsoft.com/office/drawing/2014/main" id="{0EA0D92A-260F-4142-BD5F-BD4244A6C023}"/>
              </a:ext>
            </a:extLst>
          </p:cNvPr>
          <p:cNvGrpSpPr/>
          <p:nvPr userDrawn="1"/>
        </p:nvGrpSpPr>
        <p:grpSpPr>
          <a:xfrm>
            <a:off x="2555335" y="129395"/>
            <a:ext cx="1329222" cy="1086929"/>
            <a:chOff x="3210946" y="234733"/>
            <a:chExt cx="1560780" cy="1298611"/>
          </a:xfrm>
        </p:grpSpPr>
        <p:cxnSp>
          <p:nvCxnSpPr>
            <p:cNvPr id="113" name="Straight Connector 112">
              <a:extLst>
                <a:ext uri="{FF2B5EF4-FFF2-40B4-BE49-F238E27FC236}">
                  <a16:creationId xmlns:a16="http://schemas.microsoft.com/office/drawing/2014/main" id="{DFE3BC8F-D8E0-471B-BF2A-D4D30568597B}"/>
                </a:ext>
              </a:extLst>
            </p:cNvPr>
            <p:cNvCxnSpPr>
              <a:cxnSpLocks/>
            </p:cNvCxnSpPr>
            <p:nvPr/>
          </p:nvCxnSpPr>
          <p:spPr>
            <a:xfrm rot="5400000">
              <a:off x="3991336" y="752954"/>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E76815F1-CFD0-4927-B9E9-9B9052595CE9}"/>
                </a:ext>
              </a:extLst>
            </p:cNvPr>
            <p:cNvCxnSpPr>
              <a:cxnSpLocks/>
            </p:cNvCxnSpPr>
            <p:nvPr/>
          </p:nvCxnSpPr>
          <p:spPr>
            <a:xfrm rot="5400000">
              <a:off x="3991336" y="567439"/>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68DA4187-67F9-4722-974B-4CD6ADA600F5}"/>
                </a:ext>
              </a:extLst>
            </p:cNvPr>
            <p:cNvCxnSpPr>
              <a:cxnSpLocks/>
            </p:cNvCxnSpPr>
            <p:nvPr/>
          </p:nvCxnSpPr>
          <p:spPr>
            <a:xfrm rot="5400000">
              <a:off x="3991336" y="381923"/>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8AA5DE06-4F70-4FC2-A123-88CCB92BDD1A}"/>
                </a:ext>
              </a:extLst>
            </p:cNvPr>
            <p:cNvCxnSpPr>
              <a:cxnSpLocks/>
            </p:cNvCxnSpPr>
            <p:nvPr/>
          </p:nvCxnSpPr>
          <p:spPr>
            <a:xfrm rot="5400000">
              <a:off x="3991336" y="19640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D710F407-EAFE-4D9F-B4E3-8A0B34AD82B7}"/>
                </a:ext>
              </a:extLst>
            </p:cNvPr>
            <p:cNvCxnSpPr>
              <a:cxnSpLocks/>
            </p:cNvCxnSpPr>
            <p:nvPr/>
          </p:nvCxnSpPr>
          <p:spPr>
            <a:xfrm rot="5400000">
              <a:off x="3991336" y="1089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F2052B4E-3F42-4D74-8506-04B1BB441FD2}"/>
                </a:ext>
              </a:extLst>
            </p:cNvPr>
            <p:cNvCxnSpPr>
              <a:cxnSpLocks/>
            </p:cNvCxnSpPr>
            <p:nvPr/>
          </p:nvCxnSpPr>
          <p:spPr>
            <a:xfrm rot="5400000">
              <a:off x="3991336" y="-174625"/>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CAC3ADCF-CE9C-4E24-B2F7-68B9BAE5EFB7}"/>
                </a:ext>
              </a:extLst>
            </p:cNvPr>
            <p:cNvCxnSpPr>
              <a:cxnSpLocks/>
            </p:cNvCxnSpPr>
            <p:nvPr/>
          </p:nvCxnSpPr>
          <p:spPr>
            <a:xfrm rot="5400000">
              <a:off x="3991336" y="-36014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60E86EC0-595D-4D55-A8D7-ECE614684730}"/>
                </a:ext>
              </a:extLst>
            </p:cNvPr>
            <p:cNvCxnSpPr>
              <a:cxnSpLocks/>
            </p:cNvCxnSpPr>
            <p:nvPr/>
          </p:nvCxnSpPr>
          <p:spPr>
            <a:xfrm rot="5400000">
              <a:off x="3991336" y="-54565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1276" name="Google Shape;1276;p11"/>
          <p:cNvSpPr txBox="1">
            <a:spLocks noGrp="1"/>
          </p:cNvSpPr>
          <p:nvPr>
            <p:ph type="subTitle" idx="1"/>
          </p:nvPr>
        </p:nvSpPr>
        <p:spPr>
          <a:xfrm>
            <a:off x="5437206" y="1729975"/>
            <a:ext cx="6406800" cy="606900"/>
          </a:xfrm>
          <a:prstGeom prst="rect">
            <a:avLst/>
          </a:prstGeom>
        </p:spPr>
        <p:txBody>
          <a:bodyPr spcFirstLastPara="1" wrap="square" lIns="121900" tIns="121900" rIns="121900" bIns="121900" anchor="t" anchorCtr="0">
            <a:noAutofit/>
          </a:bodyPr>
          <a:lstStyle>
            <a:lvl1pPr lvl="0" rtl="0">
              <a:spcBef>
                <a:spcPts val="0"/>
              </a:spcBef>
              <a:spcAft>
                <a:spcPts val="0"/>
              </a:spcAft>
              <a:buClr>
                <a:schemeClr val="accent1"/>
              </a:buClr>
              <a:buSzPts val="1800"/>
              <a:buNone/>
              <a:defRPr sz="1800" b="1">
                <a:solidFill>
                  <a:schemeClr val="accent1"/>
                </a:solidFill>
              </a:defRPr>
            </a:lvl1pPr>
            <a:lvl2pPr lvl="1" rtl="0">
              <a:spcBef>
                <a:spcPts val="2100"/>
              </a:spcBef>
              <a:spcAft>
                <a:spcPts val="0"/>
              </a:spcAft>
              <a:buClr>
                <a:schemeClr val="accent1"/>
              </a:buClr>
              <a:buSzPts val="1800"/>
              <a:buNone/>
              <a:defRPr sz="1800" b="1">
                <a:solidFill>
                  <a:schemeClr val="accent1"/>
                </a:solidFill>
              </a:defRPr>
            </a:lvl2pPr>
            <a:lvl3pPr lvl="2" rtl="0">
              <a:spcBef>
                <a:spcPts val="2100"/>
              </a:spcBef>
              <a:spcAft>
                <a:spcPts val="0"/>
              </a:spcAft>
              <a:buClr>
                <a:schemeClr val="accent1"/>
              </a:buClr>
              <a:buSzPts val="1800"/>
              <a:buNone/>
              <a:defRPr sz="1800" b="1">
                <a:solidFill>
                  <a:schemeClr val="accent1"/>
                </a:solidFill>
              </a:defRPr>
            </a:lvl3pPr>
            <a:lvl4pPr lvl="3" rtl="0">
              <a:spcBef>
                <a:spcPts val="2100"/>
              </a:spcBef>
              <a:spcAft>
                <a:spcPts val="0"/>
              </a:spcAft>
              <a:buClr>
                <a:schemeClr val="accent1"/>
              </a:buClr>
              <a:buSzPts val="1800"/>
              <a:buNone/>
              <a:defRPr sz="1800" b="1">
                <a:solidFill>
                  <a:schemeClr val="accent1"/>
                </a:solidFill>
              </a:defRPr>
            </a:lvl4pPr>
            <a:lvl5pPr lvl="4" rtl="0">
              <a:spcBef>
                <a:spcPts val="2100"/>
              </a:spcBef>
              <a:spcAft>
                <a:spcPts val="0"/>
              </a:spcAft>
              <a:buClr>
                <a:schemeClr val="accent1"/>
              </a:buClr>
              <a:buSzPts val="1800"/>
              <a:buNone/>
              <a:defRPr sz="1800" b="1">
                <a:solidFill>
                  <a:schemeClr val="accent1"/>
                </a:solidFill>
              </a:defRPr>
            </a:lvl5pPr>
            <a:lvl6pPr lvl="5" rtl="0">
              <a:spcBef>
                <a:spcPts val="2100"/>
              </a:spcBef>
              <a:spcAft>
                <a:spcPts val="0"/>
              </a:spcAft>
              <a:buClr>
                <a:schemeClr val="accent1"/>
              </a:buClr>
              <a:buSzPts val="1800"/>
              <a:buNone/>
              <a:defRPr sz="1800" b="1">
                <a:solidFill>
                  <a:schemeClr val="accent1"/>
                </a:solidFill>
              </a:defRPr>
            </a:lvl6pPr>
            <a:lvl7pPr lvl="6" rtl="0">
              <a:spcBef>
                <a:spcPts val="2100"/>
              </a:spcBef>
              <a:spcAft>
                <a:spcPts val="0"/>
              </a:spcAft>
              <a:buClr>
                <a:schemeClr val="accent1"/>
              </a:buClr>
              <a:buSzPts val="1800"/>
              <a:buNone/>
              <a:defRPr sz="1800" b="1">
                <a:solidFill>
                  <a:schemeClr val="accent1"/>
                </a:solidFill>
              </a:defRPr>
            </a:lvl7pPr>
            <a:lvl8pPr lvl="7" rtl="0">
              <a:spcBef>
                <a:spcPts val="2100"/>
              </a:spcBef>
              <a:spcAft>
                <a:spcPts val="0"/>
              </a:spcAft>
              <a:buClr>
                <a:schemeClr val="accent1"/>
              </a:buClr>
              <a:buSzPts val="1800"/>
              <a:buNone/>
              <a:defRPr sz="1800" b="1">
                <a:solidFill>
                  <a:schemeClr val="accent1"/>
                </a:solidFill>
              </a:defRPr>
            </a:lvl8pPr>
            <a:lvl9pPr lvl="8" rtl="0">
              <a:spcBef>
                <a:spcPts val="2100"/>
              </a:spcBef>
              <a:spcAft>
                <a:spcPts val="2100"/>
              </a:spcAft>
              <a:buClr>
                <a:schemeClr val="accent1"/>
              </a:buClr>
              <a:buSzPts val="1800"/>
              <a:buNone/>
              <a:defRPr sz="1800" b="1">
                <a:solidFill>
                  <a:schemeClr val="accent1"/>
                </a:solidFill>
              </a:defRPr>
            </a:lvl9pPr>
          </a:lstStyle>
          <a:p>
            <a:endParaRPr/>
          </a:p>
        </p:txBody>
      </p:sp>
      <p:sp>
        <p:nvSpPr>
          <p:cNvPr id="1277" name="Google Shape;1277;p11"/>
          <p:cNvSpPr txBox="1">
            <a:spLocks noGrp="1"/>
          </p:cNvSpPr>
          <p:nvPr>
            <p:ph type="subTitle" idx="2"/>
          </p:nvPr>
        </p:nvSpPr>
        <p:spPr>
          <a:xfrm>
            <a:off x="5437206" y="3334868"/>
            <a:ext cx="6406800" cy="606900"/>
          </a:xfrm>
          <a:prstGeom prst="rect">
            <a:avLst/>
          </a:prstGeom>
        </p:spPr>
        <p:txBody>
          <a:bodyPr spcFirstLastPara="1" wrap="square" lIns="121900" tIns="121900" rIns="121900" bIns="121900" anchor="t" anchorCtr="0">
            <a:noAutofit/>
          </a:bodyPr>
          <a:lstStyle>
            <a:lvl1pPr lvl="0" rtl="0">
              <a:spcBef>
                <a:spcPts val="0"/>
              </a:spcBef>
              <a:spcAft>
                <a:spcPts val="0"/>
              </a:spcAft>
              <a:buClr>
                <a:schemeClr val="accent3"/>
              </a:buClr>
              <a:buSzPts val="1800"/>
              <a:buNone/>
              <a:defRPr sz="1800" b="1">
                <a:solidFill>
                  <a:schemeClr val="accent3"/>
                </a:solidFill>
              </a:defRPr>
            </a:lvl1pPr>
            <a:lvl2pPr lvl="1" rtl="0">
              <a:spcBef>
                <a:spcPts val="2100"/>
              </a:spcBef>
              <a:spcAft>
                <a:spcPts val="0"/>
              </a:spcAft>
              <a:buClr>
                <a:schemeClr val="accent3"/>
              </a:buClr>
              <a:buSzPts val="1800"/>
              <a:buNone/>
              <a:defRPr sz="1800" b="1">
                <a:solidFill>
                  <a:schemeClr val="accent3"/>
                </a:solidFill>
              </a:defRPr>
            </a:lvl2pPr>
            <a:lvl3pPr lvl="2" rtl="0">
              <a:spcBef>
                <a:spcPts val="2100"/>
              </a:spcBef>
              <a:spcAft>
                <a:spcPts val="0"/>
              </a:spcAft>
              <a:buClr>
                <a:schemeClr val="accent3"/>
              </a:buClr>
              <a:buSzPts val="1800"/>
              <a:buNone/>
              <a:defRPr sz="1800" b="1">
                <a:solidFill>
                  <a:schemeClr val="accent3"/>
                </a:solidFill>
              </a:defRPr>
            </a:lvl3pPr>
            <a:lvl4pPr lvl="3" rtl="0">
              <a:spcBef>
                <a:spcPts val="2100"/>
              </a:spcBef>
              <a:spcAft>
                <a:spcPts val="0"/>
              </a:spcAft>
              <a:buClr>
                <a:schemeClr val="accent3"/>
              </a:buClr>
              <a:buSzPts val="1800"/>
              <a:buNone/>
              <a:defRPr sz="1800" b="1">
                <a:solidFill>
                  <a:schemeClr val="accent3"/>
                </a:solidFill>
              </a:defRPr>
            </a:lvl4pPr>
            <a:lvl5pPr lvl="4" rtl="0">
              <a:spcBef>
                <a:spcPts val="2100"/>
              </a:spcBef>
              <a:spcAft>
                <a:spcPts val="0"/>
              </a:spcAft>
              <a:buClr>
                <a:schemeClr val="accent3"/>
              </a:buClr>
              <a:buSzPts val="1800"/>
              <a:buNone/>
              <a:defRPr sz="1800" b="1">
                <a:solidFill>
                  <a:schemeClr val="accent3"/>
                </a:solidFill>
              </a:defRPr>
            </a:lvl5pPr>
            <a:lvl6pPr lvl="5" rtl="0">
              <a:spcBef>
                <a:spcPts val="2100"/>
              </a:spcBef>
              <a:spcAft>
                <a:spcPts val="0"/>
              </a:spcAft>
              <a:buClr>
                <a:schemeClr val="accent3"/>
              </a:buClr>
              <a:buSzPts val="1800"/>
              <a:buNone/>
              <a:defRPr sz="1800" b="1">
                <a:solidFill>
                  <a:schemeClr val="accent3"/>
                </a:solidFill>
              </a:defRPr>
            </a:lvl6pPr>
            <a:lvl7pPr lvl="6" rtl="0">
              <a:spcBef>
                <a:spcPts val="2100"/>
              </a:spcBef>
              <a:spcAft>
                <a:spcPts val="0"/>
              </a:spcAft>
              <a:buClr>
                <a:schemeClr val="accent3"/>
              </a:buClr>
              <a:buSzPts val="1800"/>
              <a:buNone/>
              <a:defRPr sz="1800" b="1">
                <a:solidFill>
                  <a:schemeClr val="accent3"/>
                </a:solidFill>
              </a:defRPr>
            </a:lvl7pPr>
            <a:lvl8pPr lvl="7" rtl="0">
              <a:spcBef>
                <a:spcPts val="2100"/>
              </a:spcBef>
              <a:spcAft>
                <a:spcPts val="0"/>
              </a:spcAft>
              <a:buClr>
                <a:schemeClr val="accent3"/>
              </a:buClr>
              <a:buSzPts val="1800"/>
              <a:buNone/>
              <a:defRPr sz="1800" b="1">
                <a:solidFill>
                  <a:schemeClr val="accent3"/>
                </a:solidFill>
              </a:defRPr>
            </a:lvl8pPr>
            <a:lvl9pPr lvl="8" rtl="0">
              <a:spcBef>
                <a:spcPts val="2100"/>
              </a:spcBef>
              <a:spcAft>
                <a:spcPts val="2100"/>
              </a:spcAft>
              <a:buClr>
                <a:schemeClr val="accent3"/>
              </a:buClr>
              <a:buSzPts val="1800"/>
              <a:buNone/>
              <a:defRPr sz="1800" b="1">
                <a:solidFill>
                  <a:schemeClr val="accent3"/>
                </a:solidFill>
              </a:defRPr>
            </a:lvl9pPr>
          </a:lstStyle>
          <a:p>
            <a:endParaRPr/>
          </a:p>
        </p:txBody>
      </p:sp>
      <p:sp>
        <p:nvSpPr>
          <p:cNvPr id="1278" name="Google Shape;1278;p11"/>
          <p:cNvSpPr txBox="1">
            <a:spLocks noGrp="1"/>
          </p:cNvSpPr>
          <p:nvPr>
            <p:ph type="subTitle" idx="3"/>
          </p:nvPr>
        </p:nvSpPr>
        <p:spPr>
          <a:xfrm>
            <a:off x="5437206" y="4939762"/>
            <a:ext cx="6406800" cy="606900"/>
          </a:xfrm>
          <a:prstGeom prst="rect">
            <a:avLst/>
          </a:prstGeom>
        </p:spPr>
        <p:txBody>
          <a:bodyPr spcFirstLastPara="1" wrap="square" lIns="121900" tIns="121900" rIns="121900" bIns="121900" anchor="t" anchorCtr="0">
            <a:noAutofit/>
          </a:bodyPr>
          <a:lstStyle>
            <a:lvl1pPr lvl="0" rtl="0">
              <a:spcBef>
                <a:spcPts val="0"/>
              </a:spcBef>
              <a:spcAft>
                <a:spcPts val="0"/>
              </a:spcAft>
              <a:buClr>
                <a:schemeClr val="accent4"/>
              </a:buClr>
              <a:buSzPts val="1800"/>
              <a:buNone/>
              <a:defRPr sz="1800" b="1">
                <a:solidFill>
                  <a:schemeClr val="accent4"/>
                </a:solidFill>
              </a:defRPr>
            </a:lvl1pPr>
            <a:lvl2pPr lvl="1" rtl="0">
              <a:spcBef>
                <a:spcPts val="2100"/>
              </a:spcBef>
              <a:spcAft>
                <a:spcPts val="0"/>
              </a:spcAft>
              <a:buClr>
                <a:schemeClr val="accent4"/>
              </a:buClr>
              <a:buSzPts val="1800"/>
              <a:buNone/>
              <a:defRPr sz="1800" b="1">
                <a:solidFill>
                  <a:schemeClr val="accent4"/>
                </a:solidFill>
              </a:defRPr>
            </a:lvl2pPr>
            <a:lvl3pPr lvl="2" rtl="0">
              <a:spcBef>
                <a:spcPts val="2100"/>
              </a:spcBef>
              <a:spcAft>
                <a:spcPts val="0"/>
              </a:spcAft>
              <a:buClr>
                <a:schemeClr val="accent4"/>
              </a:buClr>
              <a:buSzPts val="1800"/>
              <a:buNone/>
              <a:defRPr sz="1800" b="1">
                <a:solidFill>
                  <a:schemeClr val="accent4"/>
                </a:solidFill>
              </a:defRPr>
            </a:lvl3pPr>
            <a:lvl4pPr lvl="3" rtl="0">
              <a:spcBef>
                <a:spcPts val="2100"/>
              </a:spcBef>
              <a:spcAft>
                <a:spcPts val="0"/>
              </a:spcAft>
              <a:buClr>
                <a:schemeClr val="accent4"/>
              </a:buClr>
              <a:buSzPts val="1800"/>
              <a:buNone/>
              <a:defRPr sz="1800" b="1">
                <a:solidFill>
                  <a:schemeClr val="accent4"/>
                </a:solidFill>
              </a:defRPr>
            </a:lvl4pPr>
            <a:lvl5pPr lvl="4" rtl="0">
              <a:spcBef>
                <a:spcPts val="2100"/>
              </a:spcBef>
              <a:spcAft>
                <a:spcPts val="0"/>
              </a:spcAft>
              <a:buClr>
                <a:schemeClr val="accent4"/>
              </a:buClr>
              <a:buSzPts val="1800"/>
              <a:buNone/>
              <a:defRPr sz="1800" b="1">
                <a:solidFill>
                  <a:schemeClr val="accent4"/>
                </a:solidFill>
              </a:defRPr>
            </a:lvl5pPr>
            <a:lvl6pPr lvl="5" rtl="0">
              <a:spcBef>
                <a:spcPts val="2100"/>
              </a:spcBef>
              <a:spcAft>
                <a:spcPts val="0"/>
              </a:spcAft>
              <a:buClr>
                <a:schemeClr val="accent4"/>
              </a:buClr>
              <a:buSzPts val="1800"/>
              <a:buNone/>
              <a:defRPr sz="1800" b="1">
                <a:solidFill>
                  <a:schemeClr val="accent4"/>
                </a:solidFill>
              </a:defRPr>
            </a:lvl6pPr>
            <a:lvl7pPr lvl="6" rtl="0">
              <a:spcBef>
                <a:spcPts val="2100"/>
              </a:spcBef>
              <a:spcAft>
                <a:spcPts val="0"/>
              </a:spcAft>
              <a:buClr>
                <a:schemeClr val="accent4"/>
              </a:buClr>
              <a:buSzPts val="1800"/>
              <a:buNone/>
              <a:defRPr sz="1800" b="1">
                <a:solidFill>
                  <a:schemeClr val="accent4"/>
                </a:solidFill>
              </a:defRPr>
            </a:lvl7pPr>
            <a:lvl8pPr lvl="7" rtl="0">
              <a:spcBef>
                <a:spcPts val="2100"/>
              </a:spcBef>
              <a:spcAft>
                <a:spcPts val="0"/>
              </a:spcAft>
              <a:buClr>
                <a:schemeClr val="accent4"/>
              </a:buClr>
              <a:buSzPts val="1800"/>
              <a:buNone/>
              <a:defRPr sz="1800" b="1">
                <a:solidFill>
                  <a:schemeClr val="accent4"/>
                </a:solidFill>
              </a:defRPr>
            </a:lvl8pPr>
            <a:lvl9pPr lvl="8" rtl="0">
              <a:spcBef>
                <a:spcPts val="2100"/>
              </a:spcBef>
              <a:spcAft>
                <a:spcPts val="2100"/>
              </a:spcAft>
              <a:buClr>
                <a:schemeClr val="accent4"/>
              </a:buClr>
              <a:buSzPts val="1800"/>
              <a:buNone/>
              <a:defRPr sz="1800" b="1">
                <a:solidFill>
                  <a:schemeClr val="accent4"/>
                </a:solidFill>
              </a:defRPr>
            </a:lvl9pPr>
          </a:lstStyle>
          <a:p>
            <a:endParaRPr/>
          </a:p>
        </p:txBody>
      </p:sp>
      <p:sp>
        <p:nvSpPr>
          <p:cNvPr id="1279" name="Google Shape;1279;p11"/>
          <p:cNvSpPr txBox="1">
            <a:spLocks noGrp="1"/>
          </p:cNvSpPr>
          <p:nvPr>
            <p:ph type="title"/>
          </p:nvPr>
        </p:nvSpPr>
        <p:spPr>
          <a:xfrm>
            <a:off x="4486825" y="593375"/>
            <a:ext cx="7358100" cy="763500"/>
          </a:xfrm>
          <a:prstGeom prst="rect">
            <a:avLst/>
          </a:prstGeom>
        </p:spPr>
        <p:txBody>
          <a:bodyPr spcFirstLastPara="1" wrap="square" lIns="121900" tIns="121900" rIns="121900" bIns="121900" anchor="t" anchorCtr="0">
            <a:noAutofit/>
          </a:bodyPr>
          <a:lstStyle>
            <a:lvl1pPr marL="0" marR="0" lvl="0" indent="0" algn="l" rtl="0">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1280" name="Google Shape;1280;p11"/>
          <p:cNvSpPr txBox="1">
            <a:spLocks noGrp="1"/>
          </p:cNvSpPr>
          <p:nvPr>
            <p:ph type="body" idx="4"/>
          </p:nvPr>
        </p:nvSpPr>
        <p:spPr>
          <a:xfrm>
            <a:off x="5437200" y="2167925"/>
            <a:ext cx="6406800" cy="925200"/>
          </a:xfrm>
          <a:prstGeom prst="rect">
            <a:avLst/>
          </a:prstGeom>
        </p:spPr>
        <p:txBody>
          <a:bodyPr spcFirstLastPara="1" wrap="square" lIns="121900" tIns="121900" rIns="121900" bIns="121900" anchor="t" anchorCtr="0">
            <a:noAutofit/>
          </a:bodyPr>
          <a:lstStyle>
            <a:lvl1pPr marL="457200" lvl="0" indent="-317500">
              <a:spcBef>
                <a:spcPts val="0"/>
              </a:spcBef>
              <a:spcAft>
                <a:spcPts val="0"/>
              </a:spcAft>
              <a:buSzPts val="1400"/>
              <a:buChar char="●"/>
              <a:defRPr sz="1400"/>
            </a:lvl1pPr>
            <a:lvl2pPr marL="914400" lvl="1" indent="-317500">
              <a:spcBef>
                <a:spcPts val="2100"/>
              </a:spcBef>
              <a:spcAft>
                <a:spcPts val="0"/>
              </a:spcAft>
              <a:buSzPts val="1400"/>
              <a:buChar char="○"/>
              <a:defRPr sz="1400"/>
            </a:lvl2pPr>
            <a:lvl3pPr marL="1371600" lvl="2" indent="-317500">
              <a:spcBef>
                <a:spcPts val="2100"/>
              </a:spcBef>
              <a:spcAft>
                <a:spcPts val="0"/>
              </a:spcAft>
              <a:buSzPts val="1400"/>
              <a:buChar char="■"/>
              <a:defRPr sz="1400"/>
            </a:lvl3pPr>
            <a:lvl4pPr marL="1828800" lvl="3" indent="-317500">
              <a:spcBef>
                <a:spcPts val="2100"/>
              </a:spcBef>
              <a:spcAft>
                <a:spcPts val="0"/>
              </a:spcAft>
              <a:buSzPts val="1400"/>
              <a:buChar char="●"/>
              <a:defRPr sz="1400"/>
            </a:lvl4pPr>
            <a:lvl5pPr marL="2286000" lvl="4" indent="-317500">
              <a:spcBef>
                <a:spcPts val="2100"/>
              </a:spcBef>
              <a:spcAft>
                <a:spcPts val="0"/>
              </a:spcAft>
              <a:buSzPts val="1400"/>
              <a:buChar char="○"/>
              <a:defRPr sz="1400"/>
            </a:lvl5pPr>
            <a:lvl6pPr marL="2743200" lvl="5" indent="-317500">
              <a:spcBef>
                <a:spcPts val="2100"/>
              </a:spcBef>
              <a:spcAft>
                <a:spcPts val="0"/>
              </a:spcAft>
              <a:buSzPts val="1400"/>
              <a:buChar char="■"/>
              <a:defRPr sz="1400"/>
            </a:lvl6pPr>
            <a:lvl7pPr marL="3200400" lvl="6" indent="-317500">
              <a:spcBef>
                <a:spcPts val="2100"/>
              </a:spcBef>
              <a:spcAft>
                <a:spcPts val="0"/>
              </a:spcAft>
              <a:buSzPts val="1400"/>
              <a:buChar char="●"/>
              <a:defRPr sz="1400"/>
            </a:lvl7pPr>
            <a:lvl8pPr marL="3657600" lvl="7" indent="-317500">
              <a:spcBef>
                <a:spcPts val="2100"/>
              </a:spcBef>
              <a:spcAft>
                <a:spcPts val="0"/>
              </a:spcAft>
              <a:buSzPts val="1400"/>
              <a:buChar char="○"/>
              <a:defRPr sz="1400"/>
            </a:lvl8pPr>
            <a:lvl9pPr marL="4114800" lvl="8" indent="-317500">
              <a:spcBef>
                <a:spcPts val="2100"/>
              </a:spcBef>
              <a:spcAft>
                <a:spcPts val="2100"/>
              </a:spcAft>
              <a:buSzPts val="1400"/>
              <a:buChar char="■"/>
              <a:defRPr sz="1400"/>
            </a:lvl9pPr>
          </a:lstStyle>
          <a:p>
            <a:endParaRPr/>
          </a:p>
        </p:txBody>
      </p:sp>
      <p:sp>
        <p:nvSpPr>
          <p:cNvPr id="1281" name="Google Shape;1281;p11"/>
          <p:cNvSpPr txBox="1">
            <a:spLocks noGrp="1"/>
          </p:cNvSpPr>
          <p:nvPr>
            <p:ph type="body" idx="5"/>
          </p:nvPr>
        </p:nvSpPr>
        <p:spPr>
          <a:xfrm>
            <a:off x="5437200" y="3761388"/>
            <a:ext cx="6406800" cy="923400"/>
          </a:xfrm>
          <a:prstGeom prst="rect">
            <a:avLst/>
          </a:prstGeom>
        </p:spPr>
        <p:txBody>
          <a:bodyPr spcFirstLastPara="1" wrap="square" lIns="121900" tIns="121900" rIns="121900" bIns="121900" anchor="t" anchorCtr="0">
            <a:noAutofit/>
          </a:bodyPr>
          <a:lstStyle>
            <a:lvl1pPr marL="457200" lvl="0" indent="-317500">
              <a:spcBef>
                <a:spcPts val="0"/>
              </a:spcBef>
              <a:spcAft>
                <a:spcPts val="0"/>
              </a:spcAft>
              <a:buSzPts val="1400"/>
              <a:buChar char="●"/>
              <a:defRPr sz="1400"/>
            </a:lvl1pPr>
            <a:lvl2pPr marL="914400" lvl="1" indent="-317500">
              <a:spcBef>
                <a:spcPts val="2100"/>
              </a:spcBef>
              <a:spcAft>
                <a:spcPts val="0"/>
              </a:spcAft>
              <a:buSzPts val="1400"/>
              <a:buChar char="○"/>
              <a:defRPr sz="1400"/>
            </a:lvl2pPr>
            <a:lvl3pPr marL="1371600" lvl="2" indent="-317500">
              <a:spcBef>
                <a:spcPts val="2100"/>
              </a:spcBef>
              <a:spcAft>
                <a:spcPts val="0"/>
              </a:spcAft>
              <a:buSzPts val="1400"/>
              <a:buChar char="■"/>
              <a:defRPr sz="1400"/>
            </a:lvl3pPr>
            <a:lvl4pPr marL="1828800" lvl="3" indent="-317500">
              <a:spcBef>
                <a:spcPts val="2100"/>
              </a:spcBef>
              <a:spcAft>
                <a:spcPts val="0"/>
              </a:spcAft>
              <a:buSzPts val="1400"/>
              <a:buChar char="●"/>
              <a:defRPr sz="1400"/>
            </a:lvl4pPr>
            <a:lvl5pPr marL="2286000" lvl="4" indent="-317500">
              <a:spcBef>
                <a:spcPts val="2100"/>
              </a:spcBef>
              <a:spcAft>
                <a:spcPts val="0"/>
              </a:spcAft>
              <a:buSzPts val="1400"/>
              <a:buChar char="○"/>
              <a:defRPr sz="1400"/>
            </a:lvl5pPr>
            <a:lvl6pPr marL="2743200" lvl="5" indent="-317500">
              <a:spcBef>
                <a:spcPts val="2100"/>
              </a:spcBef>
              <a:spcAft>
                <a:spcPts val="0"/>
              </a:spcAft>
              <a:buSzPts val="1400"/>
              <a:buChar char="■"/>
              <a:defRPr sz="1400"/>
            </a:lvl6pPr>
            <a:lvl7pPr marL="3200400" lvl="6" indent="-317500">
              <a:spcBef>
                <a:spcPts val="2100"/>
              </a:spcBef>
              <a:spcAft>
                <a:spcPts val="0"/>
              </a:spcAft>
              <a:buSzPts val="1400"/>
              <a:buChar char="●"/>
              <a:defRPr sz="1400"/>
            </a:lvl7pPr>
            <a:lvl8pPr marL="3657600" lvl="7" indent="-317500">
              <a:spcBef>
                <a:spcPts val="2100"/>
              </a:spcBef>
              <a:spcAft>
                <a:spcPts val="0"/>
              </a:spcAft>
              <a:buSzPts val="1400"/>
              <a:buChar char="○"/>
              <a:defRPr sz="1400"/>
            </a:lvl8pPr>
            <a:lvl9pPr marL="4114800" lvl="8" indent="-317500">
              <a:spcBef>
                <a:spcPts val="2100"/>
              </a:spcBef>
              <a:spcAft>
                <a:spcPts val="2100"/>
              </a:spcAft>
              <a:buSzPts val="1400"/>
              <a:buChar char="■"/>
              <a:defRPr sz="1400"/>
            </a:lvl9pPr>
          </a:lstStyle>
          <a:p>
            <a:endParaRPr/>
          </a:p>
        </p:txBody>
      </p:sp>
      <p:sp>
        <p:nvSpPr>
          <p:cNvPr id="1282" name="Google Shape;1282;p11"/>
          <p:cNvSpPr txBox="1">
            <a:spLocks noGrp="1"/>
          </p:cNvSpPr>
          <p:nvPr>
            <p:ph type="body" idx="6"/>
          </p:nvPr>
        </p:nvSpPr>
        <p:spPr>
          <a:xfrm>
            <a:off x="5437200" y="5353050"/>
            <a:ext cx="6407700" cy="923400"/>
          </a:xfrm>
          <a:prstGeom prst="rect">
            <a:avLst/>
          </a:prstGeom>
        </p:spPr>
        <p:txBody>
          <a:bodyPr spcFirstLastPara="1" wrap="square" lIns="121900" tIns="121900" rIns="121900" bIns="121900" anchor="t" anchorCtr="0">
            <a:noAutofit/>
          </a:bodyPr>
          <a:lstStyle>
            <a:lvl1pPr marL="457200" lvl="0" indent="-317500">
              <a:spcBef>
                <a:spcPts val="0"/>
              </a:spcBef>
              <a:spcAft>
                <a:spcPts val="0"/>
              </a:spcAft>
              <a:buSzPts val="1400"/>
              <a:buChar char="●"/>
              <a:defRPr sz="1400"/>
            </a:lvl1pPr>
            <a:lvl2pPr marL="914400" lvl="1" indent="-317500">
              <a:spcBef>
                <a:spcPts val="2100"/>
              </a:spcBef>
              <a:spcAft>
                <a:spcPts val="0"/>
              </a:spcAft>
              <a:buSzPts val="1400"/>
              <a:buChar char="○"/>
              <a:defRPr sz="1400"/>
            </a:lvl2pPr>
            <a:lvl3pPr marL="1371600" lvl="2" indent="-317500">
              <a:spcBef>
                <a:spcPts val="2100"/>
              </a:spcBef>
              <a:spcAft>
                <a:spcPts val="0"/>
              </a:spcAft>
              <a:buSzPts val="1400"/>
              <a:buChar char="■"/>
              <a:defRPr sz="1400"/>
            </a:lvl3pPr>
            <a:lvl4pPr marL="1828800" lvl="3" indent="-317500">
              <a:spcBef>
                <a:spcPts val="2100"/>
              </a:spcBef>
              <a:spcAft>
                <a:spcPts val="0"/>
              </a:spcAft>
              <a:buSzPts val="1400"/>
              <a:buChar char="●"/>
              <a:defRPr sz="1400"/>
            </a:lvl4pPr>
            <a:lvl5pPr marL="2286000" lvl="4" indent="-317500">
              <a:spcBef>
                <a:spcPts val="2100"/>
              </a:spcBef>
              <a:spcAft>
                <a:spcPts val="0"/>
              </a:spcAft>
              <a:buSzPts val="1400"/>
              <a:buChar char="○"/>
              <a:defRPr sz="1400"/>
            </a:lvl5pPr>
            <a:lvl6pPr marL="2743200" lvl="5" indent="-317500">
              <a:spcBef>
                <a:spcPts val="2100"/>
              </a:spcBef>
              <a:spcAft>
                <a:spcPts val="0"/>
              </a:spcAft>
              <a:buSzPts val="1400"/>
              <a:buChar char="■"/>
              <a:defRPr sz="1400"/>
            </a:lvl6pPr>
            <a:lvl7pPr marL="3200400" lvl="6" indent="-317500">
              <a:spcBef>
                <a:spcPts val="2100"/>
              </a:spcBef>
              <a:spcAft>
                <a:spcPts val="0"/>
              </a:spcAft>
              <a:buSzPts val="1400"/>
              <a:buChar char="●"/>
              <a:defRPr sz="1400"/>
            </a:lvl7pPr>
            <a:lvl8pPr marL="3657600" lvl="7" indent="-317500">
              <a:spcBef>
                <a:spcPts val="2100"/>
              </a:spcBef>
              <a:spcAft>
                <a:spcPts val="0"/>
              </a:spcAft>
              <a:buSzPts val="1400"/>
              <a:buChar char="○"/>
              <a:defRPr sz="1400"/>
            </a:lvl8pPr>
            <a:lvl9pPr marL="4114800" lvl="8" indent="-317500">
              <a:spcBef>
                <a:spcPts val="2100"/>
              </a:spcBef>
              <a:spcAft>
                <a:spcPts val="2100"/>
              </a:spcAft>
              <a:buSzPts val="1400"/>
              <a:buChar char="■"/>
              <a:defRPr sz="1400"/>
            </a:lvl9pPr>
          </a:lstStyle>
          <a:p>
            <a:endParaRPr/>
          </a:p>
        </p:txBody>
      </p:sp>
      <p:grpSp>
        <p:nvGrpSpPr>
          <p:cNvPr id="1283" name="Google Shape;1283;p11"/>
          <p:cNvGrpSpPr/>
          <p:nvPr/>
        </p:nvGrpSpPr>
        <p:grpSpPr>
          <a:xfrm>
            <a:off x="1490605" y="1938093"/>
            <a:ext cx="909663" cy="610721"/>
            <a:chOff x="10624861" y="3933984"/>
            <a:chExt cx="1115330" cy="748800"/>
          </a:xfrm>
        </p:grpSpPr>
        <p:cxnSp>
          <p:nvCxnSpPr>
            <p:cNvPr id="1284" name="Google Shape;1284;p11"/>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285" name="Google Shape;1285;p11"/>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286" name="Google Shape;1286;p11"/>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287" name="Google Shape;1287;p11"/>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288" name="Google Shape;1288;p11"/>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289" name="Google Shape;1289;p11"/>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290" name="Google Shape;1290;p11"/>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1291" name="Google Shape;1291;p11"/>
          <p:cNvSpPr/>
          <p:nvPr/>
        </p:nvSpPr>
        <p:spPr>
          <a:xfrm rot="-5400000" flipH="1">
            <a:off x="127200" y="2501613"/>
            <a:ext cx="1193400" cy="1224900"/>
          </a:xfrm>
          <a:prstGeom prst="teardrop">
            <a:avLst>
              <a:gd name="adj" fmla="val 100000"/>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92" name="Google Shape;1292;p11"/>
          <p:cNvSpPr/>
          <p:nvPr/>
        </p:nvSpPr>
        <p:spPr>
          <a:xfrm>
            <a:off x="119108" y="131954"/>
            <a:ext cx="610800" cy="6108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93" name="Google Shape;1293;p11"/>
          <p:cNvSpPr/>
          <p:nvPr/>
        </p:nvSpPr>
        <p:spPr>
          <a:xfrm>
            <a:off x="129201" y="132515"/>
            <a:ext cx="1200600" cy="12006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1294" name="Google Shape;1294;p11"/>
          <p:cNvGrpSpPr/>
          <p:nvPr/>
        </p:nvGrpSpPr>
        <p:grpSpPr>
          <a:xfrm>
            <a:off x="119079" y="734370"/>
            <a:ext cx="603170" cy="610721"/>
            <a:chOff x="8943245" y="2438859"/>
            <a:chExt cx="739541" cy="748800"/>
          </a:xfrm>
        </p:grpSpPr>
        <p:cxnSp>
          <p:nvCxnSpPr>
            <p:cNvPr id="1295" name="Google Shape;1295;p11"/>
            <p:cNvCxnSpPr/>
            <p:nvPr/>
          </p:nvCxnSpPr>
          <p:spPr>
            <a:xfrm>
              <a:off x="8943245"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296" name="Google Shape;1296;p11"/>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297" name="Google Shape;1297;p11"/>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298" name="Google Shape;1298;p11"/>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299" name="Google Shape;1299;p11"/>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1300" name="Google Shape;1300;p11"/>
          <p:cNvSpPr/>
          <p:nvPr/>
        </p:nvSpPr>
        <p:spPr>
          <a:xfrm>
            <a:off x="243593" y="283916"/>
            <a:ext cx="895200" cy="8952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01" name="Google Shape;1301;p11"/>
          <p:cNvSpPr/>
          <p:nvPr/>
        </p:nvSpPr>
        <p:spPr>
          <a:xfrm>
            <a:off x="403872" y="444195"/>
            <a:ext cx="574200" cy="5742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02" name="Google Shape;1302;p11"/>
          <p:cNvSpPr/>
          <p:nvPr/>
        </p:nvSpPr>
        <p:spPr>
          <a:xfrm>
            <a:off x="549758" y="590080"/>
            <a:ext cx="282600" cy="282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03" name="Google Shape;1303;p11"/>
          <p:cNvSpPr/>
          <p:nvPr/>
        </p:nvSpPr>
        <p:spPr>
          <a:xfrm>
            <a:off x="1334611" y="131954"/>
            <a:ext cx="610800" cy="6108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04" name="Google Shape;1304;p11"/>
          <p:cNvSpPr/>
          <p:nvPr/>
        </p:nvSpPr>
        <p:spPr>
          <a:xfrm>
            <a:off x="1333303" y="742977"/>
            <a:ext cx="610800" cy="6108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305" name="Google Shape;1305;p11"/>
          <p:cNvGrpSpPr/>
          <p:nvPr/>
        </p:nvGrpSpPr>
        <p:grpSpPr>
          <a:xfrm>
            <a:off x="1493221" y="733062"/>
            <a:ext cx="301586" cy="610721"/>
            <a:chOff x="10628069" y="2437255"/>
            <a:chExt cx="369772" cy="748800"/>
          </a:xfrm>
        </p:grpSpPr>
        <p:cxnSp>
          <p:nvCxnSpPr>
            <p:cNvPr id="1306" name="Google Shape;1306;p11"/>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307" name="Google Shape;1307;p11"/>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308" name="Google Shape;1308;p11"/>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1309" name="Google Shape;1309;p11"/>
          <p:cNvSpPr/>
          <p:nvPr/>
        </p:nvSpPr>
        <p:spPr>
          <a:xfrm>
            <a:off x="1482645" y="282605"/>
            <a:ext cx="323400" cy="3234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10" name="Google Shape;1310;p11"/>
          <p:cNvSpPr/>
          <p:nvPr/>
        </p:nvSpPr>
        <p:spPr>
          <a:xfrm>
            <a:off x="1560495" y="360454"/>
            <a:ext cx="167400" cy="167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11" name="Google Shape;1311;p11"/>
          <p:cNvSpPr/>
          <p:nvPr/>
        </p:nvSpPr>
        <p:spPr>
          <a:xfrm rot="5400000">
            <a:off x="1938633" y="744569"/>
            <a:ext cx="610800" cy="6108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16" name="Google Shape;1316;p11"/>
          <p:cNvSpPr/>
          <p:nvPr/>
        </p:nvSpPr>
        <p:spPr>
          <a:xfrm>
            <a:off x="1964793" y="152421"/>
            <a:ext cx="574200" cy="5742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17" name="Google Shape;1317;p11"/>
          <p:cNvSpPr/>
          <p:nvPr/>
        </p:nvSpPr>
        <p:spPr>
          <a:xfrm>
            <a:off x="2085818" y="273447"/>
            <a:ext cx="323400" cy="323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18" name="Google Shape;1318;p11"/>
          <p:cNvSpPr/>
          <p:nvPr/>
        </p:nvSpPr>
        <p:spPr>
          <a:xfrm>
            <a:off x="2163667" y="351296"/>
            <a:ext cx="167400" cy="1674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19" name="Google Shape;1319;p11"/>
          <p:cNvSpPr/>
          <p:nvPr/>
        </p:nvSpPr>
        <p:spPr>
          <a:xfrm rot="-5400000">
            <a:off x="127892" y="1347785"/>
            <a:ext cx="1200600" cy="12006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320" name="Google Shape;1320;p11"/>
          <p:cNvSpPr/>
          <p:nvPr/>
        </p:nvSpPr>
        <p:spPr>
          <a:xfrm rot="-5400000">
            <a:off x="275553" y="1495624"/>
            <a:ext cx="905100" cy="905100"/>
          </a:xfrm>
          <a:prstGeom prst="arc">
            <a:avLst>
              <a:gd name="adj1" fmla="val 16200000"/>
              <a:gd name="adj2" fmla="val 5467200"/>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321" name="Google Shape;1321;p11"/>
          <p:cNvSpPr/>
          <p:nvPr/>
        </p:nvSpPr>
        <p:spPr>
          <a:xfrm rot="-5400000">
            <a:off x="413589" y="1633587"/>
            <a:ext cx="629100" cy="6291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322" name="Google Shape;1322;p11"/>
          <p:cNvSpPr/>
          <p:nvPr/>
        </p:nvSpPr>
        <p:spPr>
          <a:xfrm rot="-5400000">
            <a:off x="577139" y="1791221"/>
            <a:ext cx="321000" cy="321000"/>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323" name="Google Shape;1323;p11"/>
          <p:cNvSpPr/>
          <p:nvPr/>
        </p:nvSpPr>
        <p:spPr>
          <a:xfrm rot="-5400000" flipH="1">
            <a:off x="126584" y="1338863"/>
            <a:ext cx="1200600" cy="1200600"/>
          </a:xfrm>
          <a:prstGeom prst="arc">
            <a:avLst>
              <a:gd name="adj1" fmla="val 16200000"/>
              <a:gd name="adj2" fmla="val 3799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324" name="Google Shape;1324;p11"/>
          <p:cNvSpPr/>
          <p:nvPr/>
        </p:nvSpPr>
        <p:spPr>
          <a:xfrm rot="5400000">
            <a:off x="132889" y="1338863"/>
            <a:ext cx="1200600" cy="1200600"/>
          </a:xfrm>
          <a:prstGeom prst="arc">
            <a:avLst>
              <a:gd name="adj1" fmla="val 16200000"/>
              <a:gd name="adj2" fmla="val 3799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325" name="Google Shape;1325;p11"/>
          <p:cNvSpPr/>
          <p:nvPr/>
        </p:nvSpPr>
        <p:spPr>
          <a:xfrm rot="-5400000" flipH="1">
            <a:off x="420132" y="1616710"/>
            <a:ext cx="629100" cy="6291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326" name="Google Shape;1326;p11"/>
          <p:cNvSpPr/>
          <p:nvPr/>
        </p:nvSpPr>
        <p:spPr>
          <a:xfrm rot="-5400000" flipH="1">
            <a:off x="575831" y="1766332"/>
            <a:ext cx="321000" cy="321000"/>
          </a:xfrm>
          <a:prstGeom prst="arc">
            <a:avLst>
              <a:gd name="adj1" fmla="val 16200000"/>
              <a:gd name="adj2" fmla="val 54672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1327" name="Google Shape;1327;p11"/>
          <p:cNvGrpSpPr/>
          <p:nvPr/>
        </p:nvGrpSpPr>
        <p:grpSpPr>
          <a:xfrm>
            <a:off x="1491913" y="1342774"/>
            <a:ext cx="909664" cy="610721"/>
            <a:chOff x="10626465" y="3184818"/>
            <a:chExt cx="1115330" cy="748800"/>
          </a:xfrm>
        </p:grpSpPr>
        <p:cxnSp>
          <p:nvCxnSpPr>
            <p:cNvPr id="1328" name="Google Shape;1328;p11"/>
            <p:cNvCxnSpPr/>
            <p:nvPr/>
          </p:nvCxnSpPr>
          <p:spPr>
            <a:xfrm>
              <a:off x="10998241"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329" name="Google Shape;1329;p11"/>
            <p:cNvCxnSpPr/>
            <p:nvPr/>
          </p:nvCxnSpPr>
          <p:spPr>
            <a:xfrm>
              <a:off x="10812353"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330" name="Google Shape;1330;p11"/>
            <p:cNvCxnSpPr/>
            <p:nvPr/>
          </p:nvCxnSpPr>
          <p:spPr>
            <a:xfrm>
              <a:off x="1062646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331" name="Google Shape;1331;p11"/>
            <p:cNvCxnSpPr/>
            <p:nvPr/>
          </p:nvCxnSpPr>
          <p:spPr>
            <a:xfrm>
              <a:off x="1155590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332" name="Google Shape;1332;p11"/>
            <p:cNvCxnSpPr/>
            <p:nvPr/>
          </p:nvCxnSpPr>
          <p:spPr>
            <a:xfrm>
              <a:off x="11370017"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333" name="Google Shape;1333;p11"/>
            <p:cNvCxnSpPr/>
            <p:nvPr/>
          </p:nvCxnSpPr>
          <p:spPr>
            <a:xfrm>
              <a:off x="11184129"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334" name="Google Shape;1334;p11"/>
            <p:cNvCxnSpPr/>
            <p:nvPr/>
          </p:nvCxnSpPr>
          <p:spPr>
            <a:xfrm>
              <a:off x="11741795" y="3184818"/>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1335" name="Google Shape;1335;p11"/>
          <p:cNvSpPr/>
          <p:nvPr/>
        </p:nvSpPr>
        <p:spPr>
          <a:xfrm>
            <a:off x="1326947" y="1359421"/>
            <a:ext cx="620400" cy="5964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36" name="Google Shape;1336;p11"/>
          <p:cNvSpPr/>
          <p:nvPr/>
        </p:nvSpPr>
        <p:spPr>
          <a:xfrm rot="-5400000">
            <a:off x="1953446" y="1347651"/>
            <a:ext cx="620400" cy="5964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337" name="Google Shape;1337;p11"/>
          <p:cNvGrpSpPr/>
          <p:nvPr/>
        </p:nvGrpSpPr>
        <p:grpSpPr>
          <a:xfrm rot="10800000">
            <a:off x="1325776" y="1954760"/>
            <a:ext cx="1235026" cy="620264"/>
            <a:chOff x="10576560" y="3328633"/>
            <a:chExt cx="1514255" cy="760500"/>
          </a:xfrm>
        </p:grpSpPr>
        <p:sp>
          <p:nvSpPr>
            <p:cNvPr id="1338" name="Google Shape;1338;p11"/>
            <p:cNvSpPr/>
            <p:nvPr/>
          </p:nvSpPr>
          <p:spPr>
            <a:xfrm>
              <a:off x="10576560" y="335761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39" name="Google Shape;1339;p11"/>
            <p:cNvSpPr/>
            <p:nvPr/>
          </p:nvSpPr>
          <p:spPr>
            <a:xfrm rot="-5400000">
              <a:off x="11344865" y="334318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340" name="Google Shape;1340;p11"/>
          <p:cNvSpPr/>
          <p:nvPr/>
        </p:nvSpPr>
        <p:spPr>
          <a:xfrm rot="2700000">
            <a:off x="1731387" y="1738294"/>
            <a:ext cx="441235" cy="441235"/>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41" name="Google Shape;1341;p11"/>
          <p:cNvSpPr/>
          <p:nvPr/>
        </p:nvSpPr>
        <p:spPr>
          <a:xfrm>
            <a:off x="1786194" y="1795116"/>
            <a:ext cx="323400" cy="323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42" name="Google Shape;1342;p11"/>
          <p:cNvSpPr/>
          <p:nvPr/>
        </p:nvSpPr>
        <p:spPr>
          <a:xfrm>
            <a:off x="1864125" y="1873047"/>
            <a:ext cx="167400" cy="1674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43" name="Google Shape;1343;p11"/>
          <p:cNvSpPr/>
          <p:nvPr/>
        </p:nvSpPr>
        <p:spPr>
          <a:xfrm rot="-5400000">
            <a:off x="271261" y="2677116"/>
            <a:ext cx="905100" cy="905100"/>
          </a:xfrm>
          <a:prstGeom prst="arc">
            <a:avLst>
              <a:gd name="adj1" fmla="val 16200000"/>
              <a:gd name="adj2" fmla="val 10690623"/>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344" name="Google Shape;1344;p11"/>
          <p:cNvSpPr/>
          <p:nvPr/>
        </p:nvSpPr>
        <p:spPr>
          <a:xfrm rot="-5400000">
            <a:off x="409297" y="2815079"/>
            <a:ext cx="629100" cy="629100"/>
          </a:xfrm>
          <a:prstGeom prst="arc">
            <a:avLst>
              <a:gd name="adj1" fmla="val 16200000"/>
              <a:gd name="adj2" fmla="val 10869229"/>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345" name="Google Shape;1345;p11"/>
          <p:cNvSpPr/>
          <p:nvPr/>
        </p:nvSpPr>
        <p:spPr>
          <a:xfrm>
            <a:off x="731445" y="2528953"/>
            <a:ext cx="610800" cy="6108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46" name="Google Shape;1346;p11"/>
          <p:cNvSpPr/>
          <p:nvPr/>
        </p:nvSpPr>
        <p:spPr>
          <a:xfrm>
            <a:off x="616493" y="3010629"/>
            <a:ext cx="233100" cy="233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347" name="Google Shape;1347;p11"/>
          <p:cNvGrpSpPr/>
          <p:nvPr/>
        </p:nvGrpSpPr>
        <p:grpSpPr>
          <a:xfrm>
            <a:off x="235714" y="3291935"/>
            <a:ext cx="339739" cy="44042"/>
            <a:chOff x="10578164" y="275923"/>
            <a:chExt cx="416551" cy="54000"/>
          </a:xfrm>
        </p:grpSpPr>
        <p:sp>
          <p:nvSpPr>
            <p:cNvPr id="1348" name="Google Shape;1348;p11"/>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49" name="Google Shape;1349;p11"/>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50" name="Google Shape;1350;p11"/>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351" name="Google Shape;1351;p11"/>
          <p:cNvGrpSpPr/>
          <p:nvPr/>
        </p:nvGrpSpPr>
        <p:grpSpPr>
          <a:xfrm>
            <a:off x="235714" y="3416887"/>
            <a:ext cx="339739" cy="44042"/>
            <a:chOff x="10578164" y="275923"/>
            <a:chExt cx="416551" cy="54000"/>
          </a:xfrm>
        </p:grpSpPr>
        <p:sp>
          <p:nvSpPr>
            <p:cNvPr id="1352" name="Google Shape;1352;p11"/>
            <p:cNvSpPr/>
            <p:nvPr/>
          </p:nvSpPr>
          <p:spPr>
            <a:xfrm>
              <a:off x="10578164"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53" name="Google Shape;1353;p11"/>
            <p:cNvSpPr/>
            <p:nvPr/>
          </p:nvSpPr>
          <p:spPr>
            <a:xfrm>
              <a:off x="10759440"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54" name="Google Shape;1354;p11"/>
            <p:cNvSpPr/>
            <p:nvPr/>
          </p:nvSpPr>
          <p:spPr>
            <a:xfrm>
              <a:off x="10940715"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355" name="Google Shape;1355;p11"/>
          <p:cNvGrpSpPr/>
          <p:nvPr/>
        </p:nvGrpSpPr>
        <p:grpSpPr>
          <a:xfrm>
            <a:off x="235714" y="3541840"/>
            <a:ext cx="339739" cy="44042"/>
            <a:chOff x="10578164" y="275923"/>
            <a:chExt cx="416551" cy="54000"/>
          </a:xfrm>
        </p:grpSpPr>
        <p:sp>
          <p:nvSpPr>
            <p:cNvPr id="1356" name="Google Shape;1356;p11"/>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57" name="Google Shape;1357;p11"/>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58" name="Google Shape;1358;p11"/>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359" name="Google Shape;1359;p11"/>
          <p:cNvGrpSpPr/>
          <p:nvPr/>
        </p:nvGrpSpPr>
        <p:grpSpPr>
          <a:xfrm>
            <a:off x="862437" y="2693996"/>
            <a:ext cx="339739" cy="44042"/>
            <a:chOff x="10578164" y="275923"/>
            <a:chExt cx="416551" cy="54000"/>
          </a:xfrm>
        </p:grpSpPr>
        <p:sp>
          <p:nvSpPr>
            <p:cNvPr id="1360" name="Google Shape;1360;p11"/>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61" name="Google Shape;1361;p11"/>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62" name="Google Shape;1362;p11"/>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363" name="Google Shape;1363;p11"/>
          <p:cNvGrpSpPr/>
          <p:nvPr/>
        </p:nvGrpSpPr>
        <p:grpSpPr>
          <a:xfrm>
            <a:off x="862437" y="2818949"/>
            <a:ext cx="339739" cy="44042"/>
            <a:chOff x="10578164" y="275923"/>
            <a:chExt cx="416551" cy="54000"/>
          </a:xfrm>
        </p:grpSpPr>
        <p:sp>
          <p:nvSpPr>
            <p:cNvPr id="1364" name="Google Shape;1364;p11"/>
            <p:cNvSpPr/>
            <p:nvPr/>
          </p:nvSpPr>
          <p:spPr>
            <a:xfrm>
              <a:off x="10578164"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65" name="Google Shape;1365;p11"/>
            <p:cNvSpPr/>
            <p:nvPr/>
          </p:nvSpPr>
          <p:spPr>
            <a:xfrm>
              <a:off x="10759440"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66" name="Google Shape;1366;p11"/>
            <p:cNvSpPr/>
            <p:nvPr/>
          </p:nvSpPr>
          <p:spPr>
            <a:xfrm>
              <a:off x="10940715"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367" name="Google Shape;1367;p11"/>
          <p:cNvGrpSpPr/>
          <p:nvPr/>
        </p:nvGrpSpPr>
        <p:grpSpPr>
          <a:xfrm>
            <a:off x="862437" y="2943901"/>
            <a:ext cx="339739" cy="44042"/>
            <a:chOff x="10578164" y="275923"/>
            <a:chExt cx="416551" cy="54000"/>
          </a:xfrm>
        </p:grpSpPr>
        <p:sp>
          <p:nvSpPr>
            <p:cNvPr id="1368" name="Google Shape;1368;p11"/>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69" name="Google Shape;1369;p11"/>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70" name="Google Shape;1370;p11"/>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381" name="Google Shape;1381;p11"/>
          <p:cNvGrpSpPr/>
          <p:nvPr/>
        </p:nvGrpSpPr>
        <p:grpSpPr>
          <a:xfrm rot="-59862">
            <a:off x="2570209" y="128575"/>
            <a:ext cx="1250776" cy="1250699"/>
            <a:chOff x="3247624" y="213651"/>
            <a:chExt cx="1533709" cy="1533614"/>
          </a:xfrm>
        </p:grpSpPr>
        <p:sp>
          <p:nvSpPr>
            <p:cNvPr id="1382" name="Google Shape;1382;p11"/>
            <p:cNvSpPr/>
            <p:nvPr/>
          </p:nvSpPr>
          <p:spPr>
            <a:xfrm rot="-2642172" flipH="1">
              <a:off x="3472138" y="438179"/>
              <a:ext cx="1084572" cy="1084572"/>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383" name="Google Shape;1383;p11"/>
            <p:cNvSpPr/>
            <p:nvPr/>
          </p:nvSpPr>
          <p:spPr>
            <a:xfrm rot="8157828" flipH="1">
              <a:off x="3472247" y="438165"/>
              <a:ext cx="1084572" cy="1084572"/>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1384" name="Google Shape;1384;p11"/>
          <p:cNvSpPr/>
          <p:nvPr/>
        </p:nvSpPr>
        <p:spPr>
          <a:xfrm>
            <a:off x="2908755" y="466671"/>
            <a:ext cx="574200" cy="5742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85" name="Google Shape;1385;p11"/>
          <p:cNvSpPr/>
          <p:nvPr/>
        </p:nvSpPr>
        <p:spPr>
          <a:xfrm>
            <a:off x="3050388" y="608305"/>
            <a:ext cx="291300" cy="2913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21" name="Group 120">
            <a:extLst>
              <a:ext uri="{FF2B5EF4-FFF2-40B4-BE49-F238E27FC236}">
                <a16:creationId xmlns:a16="http://schemas.microsoft.com/office/drawing/2014/main" id="{B26723A4-9921-4266-9920-FA25E074C495}"/>
              </a:ext>
            </a:extLst>
          </p:cNvPr>
          <p:cNvGrpSpPr/>
          <p:nvPr userDrawn="1"/>
        </p:nvGrpSpPr>
        <p:grpSpPr>
          <a:xfrm>
            <a:off x="1962016" y="899202"/>
            <a:ext cx="582857" cy="308495"/>
            <a:chOff x="11184673" y="2647468"/>
            <a:chExt cx="748937" cy="369772"/>
          </a:xfrm>
        </p:grpSpPr>
        <p:cxnSp>
          <p:nvCxnSpPr>
            <p:cNvPr id="122" name="Straight Connector 121">
              <a:extLst>
                <a:ext uri="{FF2B5EF4-FFF2-40B4-BE49-F238E27FC236}">
                  <a16:creationId xmlns:a16="http://schemas.microsoft.com/office/drawing/2014/main" id="{A2C2E9E4-26BF-4383-92ED-847896E6A8DA}"/>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FF50483C-891D-413F-B125-12611F6AA11B}"/>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2749A05B-F448-4E7E-8918-7A53C0C8662E}"/>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2824078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008 Team" preserve="1">
  <p:cSld name="008 Team">
    <p:spTree>
      <p:nvGrpSpPr>
        <p:cNvPr id="1" name="Shape 1386"/>
        <p:cNvGrpSpPr/>
        <p:nvPr/>
      </p:nvGrpSpPr>
      <p:grpSpPr>
        <a:xfrm>
          <a:off x="0" y="0"/>
          <a:ext cx="0" cy="0"/>
          <a:chOff x="0" y="0"/>
          <a:chExt cx="0" cy="0"/>
        </a:xfrm>
      </p:grpSpPr>
      <p:sp>
        <p:nvSpPr>
          <p:cNvPr id="1387" name="Google Shape;1387;p12"/>
          <p:cNvSpPr txBox="1">
            <a:spLocks noGrp="1"/>
          </p:cNvSpPr>
          <p:nvPr>
            <p:ph type="subTitle" idx="1"/>
          </p:nvPr>
        </p:nvSpPr>
        <p:spPr>
          <a:xfrm>
            <a:off x="1189052" y="4020675"/>
            <a:ext cx="26589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2100"/>
              <a:buNone/>
              <a:defRPr sz="2100" b="1"/>
            </a:lvl1pPr>
            <a:lvl2pPr lvl="1" rtl="0">
              <a:spcBef>
                <a:spcPts val="2100"/>
              </a:spcBef>
              <a:spcAft>
                <a:spcPts val="0"/>
              </a:spcAft>
              <a:buSzPts val="2100"/>
              <a:buNone/>
              <a:defRPr sz="2100" b="1"/>
            </a:lvl2pPr>
            <a:lvl3pPr lvl="2" rtl="0">
              <a:spcBef>
                <a:spcPts val="2100"/>
              </a:spcBef>
              <a:spcAft>
                <a:spcPts val="0"/>
              </a:spcAft>
              <a:buSzPts val="2100"/>
              <a:buNone/>
              <a:defRPr sz="2100" b="1"/>
            </a:lvl3pPr>
            <a:lvl4pPr lvl="3" rtl="0">
              <a:spcBef>
                <a:spcPts val="2100"/>
              </a:spcBef>
              <a:spcAft>
                <a:spcPts val="0"/>
              </a:spcAft>
              <a:buSzPts val="2100"/>
              <a:buNone/>
              <a:defRPr sz="2100" b="1"/>
            </a:lvl4pPr>
            <a:lvl5pPr lvl="4" rtl="0">
              <a:spcBef>
                <a:spcPts val="2100"/>
              </a:spcBef>
              <a:spcAft>
                <a:spcPts val="0"/>
              </a:spcAft>
              <a:buSzPts val="2100"/>
              <a:buNone/>
              <a:defRPr sz="2100" b="1"/>
            </a:lvl5pPr>
            <a:lvl6pPr lvl="5" rtl="0">
              <a:spcBef>
                <a:spcPts val="2100"/>
              </a:spcBef>
              <a:spcAft>
                <a:spcPts val="0"/>
              </a:spcAft>
              <a:buSzPts val="2100"/>
              <a:buNone/>
              <a:defRPr sz="2100" b="1"/>
            </a:lvl6pPr>
            <a:lvl7pPr lvl="6" rtl="0">
              <a:spcBef>
                <a:spcPts val="2100"/>
              </a:spcBef>
              <a:spcAft>
                <a:spcPts val="0"/>
              </a:spcAft>
              <a:buSzPts val="2100"/>
              <a:buNone/>
              <a:defRPr sz="2100" b="1"/>
            </a:lvl7pPr>
            <a:lvl8pPr lvl="7" rtl="0">
              <a:spcBef>
                <a:spcPts val="2100"/>
              </a:spcBef>
              <a:spcAft>
                <a:spcPts val="0"/>
              </a:spcAft>
              <a:buSzPts val="2100"/>
              <a:buNone/>
              <a:defRPr sz="2100" b="1"/>
            </a:lvl8pPr>
            <a:lvl9pPr lvl="8" rtl="0">
              <a:spcBef>
                <a:spcPts val="2100"/>
              </a:spcBef>
              <a:spcAft>
                <a:spcPts val="2100"/>
              </a:spcAft>
              <a:buSzPts val="2100"/>
              <a:buNone/>
              <a:defRPr sz="2100" b="1"/>
            </a:lvl9pPr>
          </a:lstStyle>
          <a:p>
            <a:endParaRPr/>
          </a:p>
        </p:txBody>
      </p:sp>
      <p:sp>
        <p:nvSpPr>
          <p:cNvPr id="1388" name="Google Shape;1388;p12"/>
          <p:cNvSpPr txBox="1">
            <a:spLocks noGrp="1"/>
          </p:cNvSpPr>
          <p:nvPr>
            <p:ph type="subTitle" idx="2"/>
          </p:nvPr>
        </p:nvSpPr>
        <p:spPr>
          <a:xfrm>
            <a:off x="4713302" y="4020675"/>
            <a:ext cx="26589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2100"/>
              <a:buNone/>
              <a:defRPr sz="2100" b="1"/>
            </a:lvl1pPr>
            <a:lvl2pPr lvl="1" rtl="0">
              <a:spcBef>
                <a:spcPts val="2100"/>
              </a:spcBef>
              <a:spcAft>
                <a:spcPts val="0"/>
              </a:spcAft>
              <a:buSzPts val="2100"/>
              <a:buNone/>
              <a:defRPr sz="2100" b="1"/>
            </a:lvl2pPr>
            <a:lvl3pPr lvl="2" rtl="0">
              <a:spcBef>
                <a:spcPts val="2100"/>
              </a:spcBef>
              <a:spcAft>
                <a:spcPts val="0"/>
              </a:spcAft>
              <a:buSzPts val="2100"/>
              <a:buNone/>
              <a:defRPr sz="2100" b="1"/>
            </a:lvl3pPr>
            <a:lvl4pPr lvl="3" rtl="0">
              <a:spcBef>
                <a:spcPts val="2100"/>
              </a:spcBef>
              <a:spcAft>
                <a:spcPts val="0"/>
              </a:spcAft>
              <a:buSzPts val="2100"/>
              <a:buNone/>
              <a:defRPr sz="2100" b="1"/>
            </a:lvl4pPr>
            <a:lvl5pPr lvl="4" rtl="0">
              <a:spcBef>
                <a:spcPts val="2100"/>
              </a:spcBef>
              <a:spcAft>
                <a:spcPts val="0"/>
              </a:spcAft>
              <a:buSzPts val="2100"/>
              <a:buNone/>
              <a:defRPr sz="2100" b="1"/>
            </a:lvl5pPr>
            <a:lvl6pPr lvl="5" rtl="0">
              <a:spcBef>
                <a:spcPts val="2100"/>
              </a:spcBef>
              <a:spcAft>
                <a:spcPts val="0"/>
              </a:spcAft>
              <a:buSzPts val="2100"/>
              <a:buNone/>
              <a:defRPr sz="2100" b="1"/>
            </a:lvl6pPr>
            <a:lvl7pPr lvl="6" rtl="0">
              <a:spcBef>
                <a:spcPts val="2100"/>
              </a:spcBef>
              <a:spcAft>
                <a:spcPts val="0"/>
              </a:spcAft>
              <a:buSzPts val="2100"/>
              <a:buNone/>
              <a:defRPr sz="2100" b="1"/>
            </a:lvl7pPr>
            <a:lvl8pPr lvl="7" rtl="0">
              <a:spcBef>
                <a:spcPts val="2100"/>
              </a:spcBef>
              <a:spcAft>
                <a:spcPts val="0"/>
              </a:spcAft>
              <a:buSzPts val="2100"/>
              <a:buNone/>
              <a:defRPr sz="2100" b="1"/>
            </a:lvl8pPr>
            <a:lvl9pPr lvl="8" rtl="0">
              <a:spcBef>
                <a:spcPts val="2100"/>
              </a:spcBef>
              <a:spcAft>
                <a:spcPts val="2100"/>
              </a:spcAft>
              <a:buSzPts val="2100"/>
              <a:buNone/>
              <a:defRPr sz="2100" b="1"/>
            </a:lvl9pPr>
          </a:lstStyle>
          <a:p>
            <a:endParaRPr/>
          </a:p>
        </p:txBody>
      </p:sp>
      <p:sp>
        <p:nvSpPr>
          <p:cNvPr id="1389" name="Google Shape;1389;p12"/>
          <p:cNvSpPr txBox="1">
            <a:spLocks noGrp="1"/>
          </p:cNvSpPr>
          <p:nvPr>
            <p:ph type="subTitle" idx="3"/>
          </p:nvPr>
        </p:nvSpPr>
        <p:spPr>
          <a:xfrm>
            <a:off x="8237552" y="4020675"/>
            <a:ext cx="26586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2100"/>
              <a:buNone/>
              <a:defRPr sz="2100" b="1"/>
            </a:lvl1pPr>
            <a:lvl2pPr lvl="1" rtl="0">
              <a:spcBef>
                <a:spcPts val="2100"/>
              </a:spcBef>
              <a:spcAft>
                <a:spcPts val="0"/>
              </a:spcAft>
              <a:buSzPts val="2100"/>
              <a:buNone/>
              <a:defRPr sz="2100" b="1"/>
            </a:lvl2pPr>
            <a:lvl3pPr lvl="2" rtl="0">
              <a:spcBef>
                <a:spcPts val="2100"/>
              </a:spcBef>
              <a:spcAft>
                <a:spcPts val="0"/>
              </a:spcAft>
              <a:buSzPts val="2100"/>
              <a:buNone/>
              <a:defRPr sz="2100" b="1"/>
            </a:lvl3pPr>
            <a:lvl4pPr lvl="3" rtl="0">
              <a:spcBef>
                <a:spcPts val="2100"/>
              </a:spcBef>
              <a:spcAft>
                <a:spcPts val="0"/>
              </a:spcAft>
              <a:buSzPts val="2100"/>
              <a:buNone/>
              <a:defRPr sz="2100" b="1"/>
            </a:lvl4pPr>
            <a:lvl5pPr lvl="4" rtl="0">
              <a:spcBef>
                <a:spcPts val="2100"/>
              </a:spcBef>
              <a:spcAft>
                <a:spcPts val="0"/>
              </a:spcAft>
              <a:buSzPts val="2100"/>
              <a:buNone/>
              <a:defRPr sz="2100" b="1"/>
            </a:lvl5pPr>
            <a:lvl6pPr lvl="5" rtl="0">
              <a:spcBef>
                <a:spcPts val="2100"/>
              </a:spcBef>
              <a:spcAft>
                <a:spcPts val="0"/>
              </a:spcAft>
              <a:buSzPts val="2100"/>
              <a:buNone/>
              <a:defRPr sz="2100" b="1"/>
            </a:lvl6pPr>
            <a:lvl7pPr lvl="6" rtl="0">
              <a:spcBef>
                <a:spcPts val="2100"/>
              </a:spcBef>
              <a:spcAft>
                <a:spcPts val="0"/>
              </a:spcAft>
              <a:buSzPts val="2100"/>
              <a:buNone/>
              <a:defRPr sz="2100" b="1"/>
            </a:lvl7pPr>
            <a:lvl8pPr lvl="7" rtl="0">
              <a:spcBef>
                <a:spcPts val="2100"/>
              </a:spcBef>
              <a:spcAft>
                <a:spcPts val="0"/>
              </a:spcAft>
              <a:buSzPts val="2100"/>
              <a:buNone/>
              <a:defRPr sz="2100" b="1"/>
            </a:lvl8pPr>
            <a:lvl9pPr lvl="8" rtl="0">
              <a:spcBef>
                <a:spcPts val="2100"/>
              </a:spcBef>
              <a:spcAft>
                <a:spcPts val="2100"/>
              </a:spcAft>
              <a:buSzPts val="2100"/>
              <a:buNone/>
              <a:defRPr sz="2100" b="1"/>
            </a:lvl9pPr>
          </a:lstStyle>
          <a:p>
            <a:endParaRPr/>
          </a:p>
        </p:txBody>
      </p:sp>
      <p:sp>
        <p:nvSpPr>
          <p:cNvPr id="1390" name="Google Shape;1390;p12"/>
          <p:cNvSpPr txBox="1">
            <a:spLocks noGrp="1"/>
          </p:cNvSpPr>
          <p:nvPr>
            <p:ph type="title"/>
          </p:nvPr>
        </p:nvSpPr>
        <p:spPr>
          <a:xfrm>
            <a:off x="1189050" y="669575"/>
            <a:ext cx="9707400" cy="763500"/>
          </a:xfrm>
          <a:prstGeom prst="rect">
            <a:avLst/>
          </a:prstGeom>
        </p:spPr>
        <p:txBody>
          <a:bodyPr spcFirstLastPara="1" wrap="square" lIns="121900" tIns="121900" rIns="121900" bIns="121900" anchor="t" anchorCtr="0">
            <a:noAutofit/>
          </a:bodyPr>
          <a:lstStyle>
            <a:lvl1pPr marL="0" marR="0" lvl="0" indent="0" algn="ctr" rtl="0">
              <a:lnSpc>
                <a:spcPct val="100000"/>
              </a:lnSpc>
              <a:spcBef>
                <a:spcPts val="0"/>
              </a:spcBef>
              <a:spcAft>
                <a:spcPts val="0"/>
              </a:spcAft>
              <a:buClr>
                <a:schemeClr val="dk1"/>
              </a:buClr>
              <a:buSzPts val="4000"/>
              <a:buFont typeface="Aldrich"/>
              <a:buNone/>
              <a:defRPr/>
            </a:lvl1pPr>
            <a:lvl2pPr lvl="1"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1391" name="Google Shape;1391;p12"/>
          <p:cNvSpPr txBox="1">
            <a:spLocks noGrp="1"/>
          </p:cNvSpPr>
          <p:nvPr>
            <p:ph type="body" idx="4"/>
          </p:nvPr>
        </p:nvSpPr>
        <p:spPr>
          <a:xfrm>
            <a:off x="1189050" y="4458625"/>
            <a:ext cx="2658900" cy="925200"/>
          </a:xfrm>
          <a:prstGeom prst="rect">
            <a:avLst/>
          </a:prstGeom>
        </p:spPr>
        <p:txBody>
          <a:bodyPr spcFirstLastPara="1" wrap="square" lIns="121900" tIns="121900" rIns="121900" bIns="121900" anchor="t" anchorCtr="0">
            <a:noAutofit/>
          </a:bodyPr>
          <a:lstStyle>
            <a:lvl1pPr marL="457200" lvl="0" indent="-336550" rtl="0">
              <a:spcBef>
                <a:spcPts val="0"/>
              </a:spcBef>
              <a:spcAft>
                <a:spcPts val="0"/>
              </a:spcAft>
              <a:buSzPts val="1700"/>
              <a:buChar char="●"/>
              <a:defRPr sz="1700"/>
            </a:lvl1pPr>
            <a:lvl2pPr marL="914400" lvl="1" indent="-336550" rtl="0">
              <a:spcBef>
                <a:spcPts val="2100"/>
              </a:spcBef>
              <a:spcAft>
                <a:spcPts val="0"/>
              </a:spcAft>
              <a:buSzPts val="1700"/>
              <a:buChar char="○"/>
              <a:defRPr sz="1700"/>
            </a:lvl2pPr>
            <a:lvl3pPr marL="1371600" lvl="2" indent="-336550" rtl="0">
              <a:spcBef>
                <a:spcPts val="2100"/>
              </a:spcBef>
              <a:spcAft>
                <a:spcPts val="0"/>
              </a:spcAft>
              <a:buSzPts val="1700"/>
              <a:buChar char="■"/>
              <a:defRPr sz="1700"/>
            </a:lvl3pPr>
            <a:lvl4pPr marL="1828800" lvl="3" indent="-336550" rtl="0">
              <a:spcBef>
                <a:spcPts val="2100"/>
              </a:spcBef>
              <a:spcAft>
                <a:spcPts val="0"/>
              </a:spcAft>
              <a:buSzPts val="1700"/>
              <a:buChar char="●"/>
              <a:defRPr sz="1700"/>
            </a:lvl4pPr>
            <a:lvl5pPr marL="2286000" lvl="4" indent="-336550" rtl="0">
              <a:spcBef>
                <a:spcPts val="2100"/>
              </a:spcBef>
              <a:spcAft>
                <a:spcPts val="0"/>
              </a:spcAft>
              <a:buSzPts val="1700"/>
              <a:buChar char="○"/>
              <a:defRPr sz="1700"/>
            </a:lvl5pPr>
            <a:lvl6pPr marL="2743200" lvl="5" indent="-336550" rtl="0">
              <a:spcBef>
                <a:spcPts val="2100"/>
              </a:spcBef>
              <a:spcAft>
                <a:spcPts val="0"/>
              </a:spcAft>
              <a:buSzPts val="1700"/>
              <a:buChar char="■"/>
              <a:defRPr sz="1700"/>
            </a:lvl6pPr>
            <a:lvl7pPr marL="3200400" lvl="6" indent="-336550" rtl="0">
              <a:spcBef>
                <a:spcPts val="2100"/>
              </a:spcBef>
              <a:spcAft>
                <a:spcPts val="0"/>
              </a:spcAft>
              <a:buSzPts val="1700"/>
              <a:buChar char="●"/>
              <a:defRPr sz="1700"/>
            </a:lvl7pPr>
            <a:lvl8pPr marL="3657600" lvl="7" indent="-336550" rtl="0">
              <a:spcBef>
                <a:spcPts val="2100"/>
              </a:spcBef>
              <a:spcAft>
                <a:spcPts val="0"/>
              </a:spcAft>
              <a:buSzPts val="1700"/>
              <a:buChar char="○"/>
              <a:defRPr sz="1700"/>
            </a:lvl8pPr>
            <a:lvl9pPr marL="4114800" lvl="8" indent="-336550" rtl="0">
              <a:spcBef>
                <a:spcPts val="2100"/>
              </a:spcBef>
              <a:spcAft>
                <a:spcPts val="2100"/>
              </a:spcAft>
              <a:buSzPts val="1700"/>
              <a:buChar char="■"/>
              <a:defRPr sz="1700"/>
            </a:lvl9pPr>
          </a:lstStyle>
          <a:p>
            <a:endParaRPr/>
          </a:p>
        </p:txBody>
      </p:sp>
      <p:sp>
        <p:nvSpPr>
          <p:cNvPr id="1392" name="Google Shape;1392;p12"/>
          <p:cNvSpPr txBox="1">
            <a:spLocks noGrp="1"/>
          </p:cNvSpPr>
          <p:nvPr>
            <p:ph type="body" idx="5"/>
          </p:nvPr>
        </p:nvSpPr>
        <p:spPr>
          <a:xfrm>
            <a:off x="4713300" y="4447196"/>
            <a:ext cx="2658900" cy="923400"/>
          </a:xfrm>
          <a:prstGeom prst="rect">
            <a:avLst/>
          </a:prstGeom>
        </p:spPr>
        <p:txBody>
          <a:bodyPr spcFirstLastPara="1" wrap="square" lIns="121900" tIns="121900" rIns="121900" bIns="121900" anchor="t" anchorCtr="0">
            <a:noAutofit/>
          </a:bodyPr>
          <a:lstStyle>
            <a:lvl1pPr marL="457200" lvl="0" indent="-336550" rtl="0">
              <a:spcBef>
                <a:spcPts val="0"/>
              </a:spcBef>
              <a:spcAft>
                <a:spcPts val="0"/>
              </a:spcAft>
              <a:buSzPts val="1700"/>
              <a:buChar char="●"/>
              <a:defRPr sz="1700"/>
            </a:lvl1pPr>
            <a:lvl2pPr marL="914400" lvl="1" indent="-336550" rtl="0">
              <a:spcBef>
                <a:spcPts val="2100"/>
              </a:spcBef>
              <a:spcAft>
                <a:spcPts val="0"/>
              </a:spcAft>
              <a:buSzPts val="1700"/>
              <a:buChar char="○"/>
              <a:defRPr sz="1700"/>
            </a:lvl2pPr>
            <a:lvl3pPr marL="1371600" lvl="2" indent="-336550" rtl="0">
              <a:spcBef>
                <a:spcPts val="2100"/>
              </a:spcBef>
              <a:spcAft>
                <a:spcPts val="0"/>
              </a:spcAft>
              <a:buSzPts val="1700"/>
              <a:buChar char="■"/>
              <a:defRPr sz="1700"/>
            </a:lvl3pPr>
            <a:lvl4pPr marL="1828800" lvl="3" indent="-336550" rtl="0">
              <a:spcBef>
                <a:spcPts val="2100"/>
              </a:spcBef>
              <a:spcAft>
                <a:spcPts val="0"/>
              </a:spcAft>
              <a:buSzPts val="1700"/>
              <a:buChar char="●"/>
              <a:defRPr sz="1700"/>
            </a:lvl4pPr>
            <a:lvl5pPr marL="2286000" lvl="4" indent="-336550" rtl="0">
              <a:spcBef>
                <a:spcPts val="2100"/>
              </a:spcBef>
              <a:spcAft>
                <a:spcPts val="0"/>
              </a:spcAft>
              <a:buSzPts val="1700"/>
              <a:buChar char="○"/>
              <a:defRPr sz="1700"/>
            </a:lvl5pPr>
            <a:lvl6pPr marL="2743200" lvl="5" indent="-336550" rtl="0">
              <a:spcBef>
                <a:spcPts val="2100"/>
              </a:spcBef>
              <a:spcAft>
                <a:spcPts val="0"/>
              </a:spcAft>
              <a:buSzPts val="1700"/>
              <a:buChar char="■"/>
              <a:defRPr sz="1700"/>
            </a:lvl6pPr>
            <a:lvl7pPr marL="3200400" lvl="6" indent="-336550" rtl="0">
              <a:spcBef>
                <a:spcPts val="2100"/>
              </a:spcBef>
              <a:spcAft>
                <a:spcPts val="0"/>
              </a:spcAft>
              <a:buSzPts val="1700"/>
              <a:buChar char="●"/>
              <a:defRPr sz="1700"/>
            </a:lvl7pPr>
            <a:lvl8pPr marL="3657600" lvl="7" indent="-336550" rtl="0">
              <a:spcBef>
                <a:spcPts val="2100"/>
              </a:spcBef>
              <a:spcAft>
                <a:spcPts val="0"/>
              </a:spcAft>
              <a:buSzPts val="1700"/>
              <a:buChar char="○"/>
              <a:defRPr sz="1700"/>
            </a:lvl8pPr>
            <a:lvl9pPr marL="4114800" lvl="8" indent="-336550" rtl="0">
              <a:spcBef>
                <a:spcPts val="2100"/>
              </a:spcBef>
              <a:spcAft>
                <a:spcPts val="2100"/>
              </a:spcAft>
              <a:buSzPts val="1700"/>
              <a:buChar char="■"/>
              <a:defRPr sz="1700"/>
            </a:lvl9pPr>
          </a:lstStyle>
          <a:p>
            <a:endParaRPr/>
          </a:p>
        </p:txBody>
      </p:sp>
      <p:sp>
        <p:nvSpPr>
          <p:cNvPr id="1393" name="Google Shape;1393;p12"/>
          <p:cNvSpPr txBox="1">
            <a:spLocks noGrp="1"/>
          </p:cNvSpPr>
          <p:nvPr>
            <p:ph type="body" idx="6"/>
          </p:nvPr>
        </p:nvSpPr>
        <p:spPr>
          <a:xfrm>
            <a:off x="8237550" y="4433967"/>
            <a:ext cx="2658900" cy="923400"/>
          </a:xfrm>
          <a:prstGeom prst="rect">
            <a:avLst/>
          </a:prstGeom>
        </p:spPr>
        <p:txBody>
          <a:bodyPr spcFirstLastPara="1" wrap="square" lIns="121900" tIns="121900" rIns="121900" bIns="121900" anchor="t" anchorCtr="0">
            <a:noAutofit/>
          </a:bodyPr>
          <a:lstStyle>
            <a:lvl1pPr marL="457200" lvl="0" indent="-336550" rtl="0">
              <a:spcBef>
                <a:spcPts val="0"/>
              </a:spcBef>
              <a:spcAft>
                <a:spcPts val="0"/>
              </a:spcAft>
              <a:buSzPts val="1700"/>
              <a:buChar char="●"/>
              <a:defRPr sz="1700"/>
            </a:lvl1pPr>
            <a:lvl2pPr marL="914400" lvl="1" indent="-336550" rtl="0">
              <a:spcBef>
                <a:spcPts val="2100"/>
              </a:spcBef>
              <a:spcAft>
                <a:spcPts val="0"/>
              </a:spcAft>
              <a:buSzPts val="1700"/>
              <a:buChar char="○"/>
              <a:defRPr sz="1700"/>
            </a:lvl2pPr>
            <a:lvl3pPr marL="1371600" lvl="2" indent="-336550" rtl="0">
              <a:spcBef>
                <a:spcPts val="2100"/>
              </a:spcBef>
              <a:spcAft>
                <a:spcPts val="0"/>
              </a:spcAft>
              <a:buSzPts val="1700"/>
              <a:buChar char="■"/>
              <a:defRPr sz="1700"/>
            </a:lvl3pPr>
            <a:lvl4pPr marL="1828800" lvl="3" indent="-336550" rtl="0">
              <a:spcBef>
                <a:spcPts val="2100"/>
              </a:spcBef>
              <a:spcAft>
                <a:spcPts val="0"/>
              </a:spcAft>
              <a:buSzPts val="1700"/>
              <a:buChar char="●"/>
              <a:defRPr sz="1700"/>
            </a:lvl4pPr>
            <a:lvl5pPr marL="2286000" lvl="4" indent="-336550" rtl="0">
              <a:spcBef>
                <a:spcPts val="2100"/>
              </a:spcBef>
              <a:spcAft>
                <a:spcPts val="0"/>
              </a:spcAft>
              <a:buSzPts val="1700"/>
              <a:buChar char="○"/>
              <a:defRPr sz="1700"/>
            </a:lvl5pPr>
            <a:lvl6pPr marL="2743200" lvl="5" indent="-336550" rtl="0">
              <a:spcBef>
                <a:spcPts val="2100"/>
              </a:spcBef>
              <a:spcAft>
                <a:spcPts val="0"/>
              </a:spcAft>
              <a:buSzPts val="1700"/>
              <a:buChar char="■"/>
              <a:defRPr sz="1700"/>
            </a:lvl6pPr>
            <a:lvl7pPr marL="3200400" lvl="6" indent="-336550" rtl="0">
              <a:spcBef>
                <a:spcPts val="2100"/>
              </a:spcBef>
              <a:spcAft>
                <a:spcPts val="0"/>
              </a:spcAft>
              <a:buSzPts val="1700"/>
              <a:buChar char="●"/>
              <a:defRPr sz="1700"/>
            </a:lvl7pPr>
            <a:lvl8pPr marL="3657600" lvl="7" indent="-336550" rtl="0">
              <a:spcBef>
                <a:spcPts val="2100"/>
              </a:spcBef>
              <a:spcAft>
                <a:spcPts val="0"/>
              </a:spcAft>
              <a:buSzPts val="1700"/>
              <a:buChar char="○"/>
              <a:defRPr sz="1700"/>
            </a:lvl8pPr>
            <a:lvl9pPr marL="4114800" lvl="8" indent="-336550" rtl="0">
              <a:spcBef>
                <a:spcPts val="2100"/>
              </a:spcBef>
              <a:spcAft>
                <a:spcPts val="2100"/>
              </a:spcAft>
              <a:buSzPts val="1700"/>
              <a:buChar char="■"/>
              <a:defRPr sz="1700"/>
            </a:lvl9pPr>
          </a:lstStyle>
          <a:p>
            <a:endParaRPr/>
          </a:p>
        </p:txBody>
      </p:sp>
      <p:sp>
        <p:nvSpPr>
          <p:cNvPr id="1394" name="Google Shape;1394;p12"/>
          <p:cNvSpPr/>
          <p:nvPr/>
        </p:nvSpPr>
        <p:spPr>
          <a:xfrm flipH="1">
            <a:off x="11504975" y="196451"/>
            <a:ext cx="534300" cy="534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95" name="Google Shape;1395;p12"/>
          <p:cNvSpPr/>
          <p:nvPr/>
        </p:nvSpPr>
        <p:spPr>
          <a:xfrm flipH="1">
            <a:off x="10980450" y="196942"/>
            <a:ext cx="1050000" cy="10500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1396" name="Google Shape;1396;p12"/>
          <p:cNvGrpSpPr/>
          <p:nvPr/>
        </p:nvGrpSpPr>
        <p:grpSpPr>
          <a:xfrm flipH="1">
            <a:off x="11511647" y="723273"/>
            <a:ext cx="527441" cy="534044"/>
            <a:chOff x="8943245" y="2438859"/>
            <a:chExt cx="739541" cy="748800"/>
          </a:xfrm>
        </p:grpSpPr>
        <p:cxnSp>
          <p:nvCxnSpPr>
            <p:cNvPr id="1397" name="Google Shape;1397;p12"/>
            <p:cNvCxnSpPr/>
            <p:nvPr/>
          </p:nvCxnSpPr>
          <p:spPr>
            <a:xfrm>
              <a:off x="8943245"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398" name="Google Shape;1398;p12"/>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399" name="Google Shape;1399;p12"/>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400" name="Google Shape;1400;p12"/>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401" name="Google Shape;1401;p12"/>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1402" name="Google Shape;1402;p12"/>
          <p:cNvSpPr/>
          <p:nvPr/>
        </p:nvSpPr>
        <p:spPr>
          <a:xfrm flipH="1">
            <a:off x="11147723" y="329329"/>
            <a:ext cx="782700" cy="782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03" name="Google Shape;1403;p12"/>
          <p:cNvSpPr/>
          <p:nvPr/>
        </p:nvSpPr>
        <p:spPr>
          <a:xfrm flipH="1">
            <a:off x="11288072" y="469480"/>
            <a:ext cx="502200" cy="5022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04" name="Google Shape;1404;p12"/>
          <p:cNvSpPr/>
          <p:nvPr/>
        </p:nvSpPr>
        <p:spPr>
          <a:xfrm flipH="1">
            <a:off x="11415807" y="597045"/>
            <a:ext cx="246900" cy="246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05" name="Google Shape;1405;p12"/>
          <p:cNvSpPr/>
          <p:nvPr/>
        </p:nvSpPr>
        <p:spPr>
          <a:xfrm flipH="1">
            <a:off x="10442116" y="196451"/>
            <a:ext cx="534300" cy="534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06" name="Google Shape;1406;p12"/>
          <p:cNvSpPr/>
          <p:nvPr/>
        </p:nvSpPr>
        <p:spPr>
          <a:xfrm flipH="1">
            <a:off x="10443260" y="730741"/>
            <a:ext cx="534300" cy="534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407" name="Google Shape;1407;p12"/>
          <p:cNvGrpSpPr/>
          <p:nvPr/>
        </p:nvGrpSpPr>
        <p:grpSpPr>
          <a:xfrm flipH="1">
            <a:off x="10573750" y="722129"/>
            <a:ext cx="263721" cy="534044"/>
            <a:chOff x="10628069" y="2437255"/>
            <a:chExt cx="369772" cy="748800"/>
          </a:xfrm>
        </p:grpSpPr>
        <p:cxnSp>
          <p:nvCxnSpPr>
            <p:cNvPr id="1408" name="Google Shape;1408;p12"/>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409" name="Google Shape;1409;p12"/>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410" name="Google Shape;1410;p12"/>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1411" name="Google Shape;1411;p12"/>
          <p:cNvSpPr/>
          <p:nvPr/>
        </p:nvSpPr>
        <p:spPr>
          <a:xfrm flipH="1">
            <a:off x="10564072" y="328183"/>
            <a:ext cx="282900" cy="2829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12" name="Google Shape;1412;p12"/>
          <p:cNvSpPr/>
          <p:nvPr/>
        </p:nvSpPr>
        <p:spPr>
          <a:xfrm flipH="1">
            <a:off x="10632499" y="396256"/>
            <a:ext cx="146400" cy="146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13" name="Google Shape;1413;p12"/>
          <p:cNvSpPr/>
          <p:nvPr/>
        </p:nvSpPr>
        <p:spPr>
          <a:xfrm rot="-5400000" flipH="1">
            <a:off x="9915236" y="732133"/>
            <a:ext cx="534300" cy="534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18" name="Google Shape;1418;p12"/>
          <p:cNvSpPr/>
          <p:nvPr/>
        </p:nvSpPr>
        <p:spPr>
          <a:xfrm flipH="1">
            <a:off x="9923173" y="214348"/>
            <a:ext cx="502200" cy="5022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19" name="Google Shape;1419;p12"/>
          <p:cNvSpPr/>
          <p:nvPr/>
        </p:nvSpPr>
        <p:spPr>
          <a:xfrm flipH="1">
            <a:off x="10036647" y="320175"/>
            <a:ext cx="282900" cy="2829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20" name="Google Shape;1420;p12"/>
          <p:cNvSpPr/>
          <p:nvPr/>
        </p:nvSpPr>
        <p:spPr>
          <a:xfrm flipH="1">
            <a:off x="10105074" y="388248"/>
            <a:ext cx="146400" cy="1464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21" name="Google Shape;1421;p12"/>
          <p:cNvSpPr/>
          <p:nvPr/>
        </p:nvSpPr>
        <p:spPr>
          <a:xfrm rot="5400000" flipH="1">
            <a:off x="10981594" y="1259425"/>
            <a:ext cx="1050000" cy="10500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22" name="Google Shape;1422;p12"/>
          <p:cNvSpPr/>
          <p:nvPr/>
        </p:nvSpPr>
        <p:spPr>
          <a:xfrm rot="5400000" flipH="1">
            <a:off x="11111077" y="1388907"/>
            <a:ext cx="791400" cy="791400"/>
          </a:xfrm>
          <a:prstGeom prst="arc">
            <a:avLst>
              <a:gd name="adj1" fmla="val 16200000"/>
              <a:gd name="adj2" fmla="val 5467200"/>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23" name="Google Shape;1423;p12"/>
          <p:cNvSpPr/>
          <p:nvPr/>
        </p:nvSpPr>
        <p:spPr>
          <a:xfrm rot="5400000" flipH="1">
            <a:off x="11231575" y="1509405"/>
            <a:ext cx="550200" cy="5502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24" name="Google Shape;1424;p12"/>
          <p:cNvSpPr/>
          <p:nvPr/>
        </p:nvSpPr>
        <p:spPr>
          <a:xfrm rot="5400000" flipH="1">
            <a:off x="11357964" y="1647234"/>
            <a:ext cx="280800" cy="280800"/>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25" name="Google Shape;1425;p12"/>
          <p:cNvSpPr/>
          <p:nvPr/>
        </p:nvSpPr>
        <p:spPr>
          <a:xfrm rot="5400000">
            <a:off x="10982738" y="1251795"/>
            <a:ext cx="1050000" cy="1050000"/>
          </a:xfrm>
          <a:prstGeom prst="arc">
            <a:avLst>
              <a:gd name="adj1" fmla="val 16200000"/>
              <a:gd name="adj2" fmla="val 3799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26" name="Google Shape;1426;p12"/>
          <p:cNvSpPr/>
          <p:nvPr/>
        </p:nvSpPr>
        <p:spPr>
          <a:xfrm rot="-5400000" flipH="1">
            <a:off x="10977397" y="1251795"/>
            <a:ext cx="1050000" cy="1050000"/>
          </a:xfrm>
          <a:prstGeom prst="arc">
            <a:avLst>
              <a:gd name="adj1" fmla="val 16200000"/>
              <a:gd name="adj2" fmla="val 3799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27" name="Google Shape;1427;p12"/>
          <p:cNvSpPr/>
          <p:nvPr/>
        </p:nvSpPr>
        <p:spPr>
          <a:xfrm rot="5400000">
            <a:off x="11225854" y="1494750"/>
            <a:ext cx="550200" cy="5502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28" name="Google Shape;1428;p12"/>
          <p:cNvSpPr/>
          <p:nvPr/>
        </p:nvSpPr>
        <p:spPr>
          <a:xfrm rot="5400000">
            <a:off x="11359108" y="1625583"/>
            <a:ext cx="280800" cy="280800"/>
          </a:xfrm>
          <a:prstGeom prst="arc">
            <a:avLst>
              <a:gd name="adj1" fmla="val 16200000"/>
              <a:gd name="adj2" fmla="val 54672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1429" name="Google Shape;1429;p12"/>
          <p:cNvGrpSpPr/>
          <p:nvPr/>
        </p:nvGrpSpPr>
        <p:grpSpPr>
          <a:xfrm rot="-5400000" flipH="1">
            <a:off x="1199638" y="145391"/>
            <a:ext cx="1024041" cy="1024041"/>
            <a:chOff x="4761550" y="1708047"/>
            <a:chExt cx="1516200" cy="1516200"/>
          </a:xfrm>
        </p:grpSpPr>
        <p:sp>
          <p:nvSpPr>
            <p:cNvPr id="1430" name="Google Shape;1430;p12"/>
            <p:cNvSpPr/>
            <p:nvPr/>
          </p:nvSpPr>
          <p:spPr>
            <a:xfrm rot="2700000">
              <a:off x="4983592" y="1930089"/>
              <a:ext cx="1072115" cy="1072115"/>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31" name="Google Shape;1431;p12"/>
            <p:cNvSpPr/>
            <p:nvPr/>
          </p:nvSpPr>
          <p:spPr>
            <a:xfrm rot="2700000">
              <a:off x="5109598" y="2055962"/>
              <a:ext cx="820102" cy="820102"/>
            </a:xfrm>
            <a:prstGeom prst="rect">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432" name="Google Shape;1432;p12"/>
          <p:cNvGrpSpPr/>
          <p:nvPr/>
        </p:nvGrpSpPr>
        <p:grpSpPr>
          <a:xfrm rot="-5400000" flipH="1">
            <a:off x="685125" y="-381011"/>
            <a:ext cx="2079963" cy="2079963"/>
            <a:chOff x="6547473" y="2211197"/>
            <a:chExt cx="2916381" cy="2916381"/>
          </a:xfrm>
        </p:grpSpPr>
        <p:grpSp>
          <p:nvGrpSpPr>
            <p:cNvPr id="1433" name="Google Shape;1433;p12"/>
            <p:cNvGrpSpPr/>
            <p:nvPr/>
          </p:nvGrpSpPr>
          <p:grpSpPr>
            <a:xfrm rot="899960">
              <a:off x="7271820" y="2930231"/>
              <a:ext cx="1491855" cy="1453757"/>
              <a:chOff x="6081577" y="2538982"/>
              <a:chExt cx="1491900" cy="1453800"/>
            </a:xfrm>
          </p:grpSpPr>
          <p:cxnSp>
            <p:nvCxnSpPr>
              <p:cNvPr id="1434" name="Google Shape;1434;p12"/>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1435" name="Google Shape;1435;p12"/>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1436" name="Google Shape;1436;p12"/>
            <p:cNvGrpSpPr/>
            <p:nvPr/>
          </p:nvGrpSpPr>
          <p:grpSpPr>
            <a:xfrm>
              <a:off x="7271901" y="2930406"/>
              <a:ext cx="1491900" cy="1453800"/>
              <a:chOff x="6081577" y="2538982"/>
              <a:chExt cx="1491900" cy="1453800"/>
            </a:xfrm>
          </p:grpSpPr>
          <p:cxnSp>
            <p:nvCxnSpPr>
              <p:cNvPr id="1437" name="Google Shape;1437;p12"/>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1438" name="Google Shape;1438;p12"/>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1439" name="Google Shape;1439;p12"/>
            <p:cNvGrpSpPr/>
            <p:nvPr/>
          </p:nvGrpSpPr>
          <p:grpSpPr>
            <a:xfrm rot="1800044">
              <a:off x="7166144" y="2821397"/>
              <a:ext cx="1648764" cy="1669163"/>
              <a:chOff x="5978957" y="2443756"/>
              <a:chExt cx="1648800" cy="1669200"/>
            </a:xfrm>
          </p:grpSpPr>
          <p:cxnSp>
            <p:nvCxnSpPr>
              <p:cNvPr id="1440" name="Google Shape;1440;p12"/>
              <p:cNvCxnSpPr/>
              <p:nvPr/>
            </p:nvCxnSpPr>
            <p:spPr>
              <a:xfrm rot="8999899">
                <a:off x="6089394" y="2853709"/>
                <a:ext cx="1427927" cy="824442"/>
              </a:xfrm>
              <a:prstGeom prst="straightConnector1">
                <a:avLst/>
              </a:prstGeom>
              <a:noFill/>
              <a:ln w="9525" cap="flat" cmpd="sng">
                <a:solidFill>
                  <a:schemeClr val="accent3"/>
                </a:solidFill>
                <a:prstDash val="solid"/>
                <a:miter lim="800000"/>
                <a:headEnd type="none" w="sm" len="sm"/>
                <a:tailEnd type="none" w="sm" len="sm"/>
              </a:ln>
            </p:spPr>
          </p:cxnSp>
          <p:cxnSp>
            <p:nvCxnSpPr>
              <p:cNvPr id="1441" name="Google Shape;1441;p12"/>
              <p:cNvCxnSpPr/>
              <p:nvPr/>
            </p:nvCxnSpPr>
            <p:spPr>
              <a:xfrm rot="-1800175" flipH="1">
                <a:off x="6410202" y="2555593"/>
                <a:ext cx="834527" cy="1445527"/>
              </a:xfrm>
              <a:prstGeom prst="straightConnector1">
                <a:avLst/>
              </a:prstGeom>
              <a:noFill/>
              <a:ln w="9525" cap="flat" cmpd="sng">
                <a:solidFill>
                  <a:schemeClr val="accent3"/>
                </a:solidFill>
                <a:prstDash val="solid"/>
                <a:miter lim="800000"/>
                <a:headEnd type="none" w="sm" len="sm"/>
                <a:tailEnd type="none" w="sm" len="sm"/>
              </a:ln>
            </p:spPr>
          </p:cxnSp>
        </p:grpSp>
        <p:grpSp>
          <p:nvGrpSpPr>
            <p:cNvPr id="1442" name="Google Shape;1442;p12"/>
            <p:cNvGrpSpPr/>
            <p:nvPr/>
          </p:nvGrpSpPr>
          <p:grpSpPr>
            <a:xfrm rot="2700000">
              <a:off x="6974573" y="2638285"/>
              <a:ext cx="2062180" cy="2062205"/>
              <a:chOff x="5796364" y="2251931"/>
              <a:chExt cx="2062200" cy="2062225"/>
            </a:xfrm>
          </p:grpSpPr>
          <p:cxnSp>
            <p:nvCxnSpPr>
              <p:cNvPr id="1443" name="Google Shape;1443;p12"/>
              <p:cNvCxnSpPr/>
              <p:nvPr/>
            </p:nvCxnSpPr>
            <p:spPr>
              <a:xfrm rot="8100000">
                <a:off x="6103839" y="2548925"/>
                <a:ext cx="1434013" cy="1434013"/>
              </a:xfrm>
              <a:prstGeom prst="straightConnector1">
                <a:avLst/>
              </a:prstGeom>
              <a:noFill/>
              <a:ln w="9525" cap="flat" cmpd="sng">
                <a:solidFill>
                  <a:schemeClr val="accent3"/>
                </a:solidFill>
                <a:prstDash val="solid"/>
                <a:miter lim="800000"/>
                <a:headEnd type="none" w="sm" len="sm"/>
                <a:tailEnd type="none" w="sm" len="sm"/>
              </a:ln>
            </p:spPr>
          </p:cxnSp>
          <p:cxnSp>
            <p:nvCxnSpPr>
              <p:cNvPr id="1444" name="Google Shape;1444;p12"/>
              <p:cNvCxnSpPr/>
              <p:nvPr/>
            </p:nvCxnSpPr>
            <p:spPr>
              <a:xfrm rot="-2700000" flipH="1">
                <a:off x="6098366" y="2553958"/>
                <a:ext cx="1458196" cy="1458196"/>
              </a:xfrm>
              <a:prstGeom prst="straightConnector1">
                <a:avLst/>
              </a:prstGeom>
              <a:noFill/>
              <a:ln w="9525" cap="flat" cmpd="sng">
                <a:solidFill>
                  <a:schemeClr val="accent3"/>
                </a:solidFill>
                <a:prstDash val="solid"/>
                <a:miter lim="800000"/>
                <a:headEnd type="none" w="sm" len="sm"/>
                <a:tailEnd type="none" w="sm" len="sm"/>
              </a:ln>
            </p:spPr>
          </p:cxnSp>
        </p:grpSp>
        <p:grpSp>
          <p:nvGrpSpPr>
            <p:cNvPr id="1445" name="Google Shape;1445;p12"/>
            <p:cNvGrpSpPr/>
            <p:nvPr/>
          </p:nvGrpSpPr>
          <p:grpSpPr>
            <a:xfrm rot="3599956">
              <a:off x="7187348" y="2846628"/>
              <a:ext cx="1681463" cy="1619064"/>
              <a:chOff x="5990934" y="2447030"/>
              <a:chExt cx="1681500" cy="1619100"/>
            </a:xfrm>
          </p:grpSpPr>
          <p:cxnSp>
            <p:nvCxnSpPr>
              <p:cNvPr id="1446" name="Google Shape;1446;p12"/>
              <p:cNvCxnSpPr/>
              <p:nvPr/>
            </p:nvCxnSpPr>
            <p:spPr>
              <a:xfrm rot="7199757">
                <a:off x="6411332" y="2537791"/>
                <a:ext cx="840703" cy="1456281"/>
              </a:xfrm>
              <a:prstGeom prst="straightConnector1">
                <a:avLst/>
              </a:prstGeom>
              <a:noFill/>
              <a:ln w="9525" cap="flat" cmpd="sng">
                <a:solidFill>
                  <a:schemeClr val="accent3"/>
                </a:solidFill>
                <a:prstDash val="solid"/>
                <a:miter lim="800000"/>
                <a:headEnd type="none" w="sm" len="sm"/>
                <a:tailEnd type="none" w="sm" len="sm"/>
              </a:ln>
            </p:spPr>
          </p:cxnSp>
          <p:cxnSp>
            <p:nvCxnSpPr>
              <p:cNvPr id="1447" name="Google Shape;1447;p12"/>
              <p:cNvCxnSpPr/>
              <p:nvPr/>
            </p:nvCxnSpPr>
            <p:spPr>
              <a:xfrm rot="-3600073" flipH="1">
                <a:off x="6126340" y="2851820"/>
                <a:ext cx="1402251" cy="809520"/>
              </a:xfrm>
              <a:prstGeom prst="straightConnector1">
                <a:avLst/>
              </a:prstGeom>
              <a:noFill/>
              <a:ln w="9525" cap="flat" cmpd="sng">
                <a:solidFill>
                  <a:schemeClr val="accent3"/>
                </a:solidFill>
                <a:prstDash val="solid"/>
                <a:miter lim="800000"/>
                <a:headEnd type="none" w="sm" len="sm"/>
                <a:tailEnd type="none" w="sm" len="sm"/>
              </a:ln>
            </p:spPr>
          </p:cxnSp>
        </p:grpSp>
        <p:grpSp>
          <p:nvGrpSpPr>
            <p:cNvPr id="1448" name="Google Shape;1448;p12"/>
            <p:cNvGrpSpPr/>
            <p:nvPr/>
          </p:nvGrpSpPr>
          <p:grpSpPr>
            <a:xfrm rot="4500040">
              <a:off x="7271878" y="2930287"/>
              <a:ext cx="1491855" cy="1453757"/>
              <a:chOff x="6081577" y="2538982"/>
              <a:chExt cx="1491900" cy="1453800"/>
            </a:xfrm>
          </p:grpSpPr>
          <p:cxnSp>
            <p:nvCxnSpPr>
              <p:cNvPr id="1449" name="Google Shape;1449;p12"/>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1450" name="Google Shape;1450;p12"/>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sp>
        <p:nvSpPr>
          <p:cNvPr id="1451" name="Google Shape;1451;p12"/>
          <p:cNvSpPr/>
          <p:nvPr/>
        </p:nvSpPr>
        <p:spPr>
          <a:xfrm rot="10800000" flipH="1">
            <a:off x="270608" y="1326128"/>
            <a:ext cx="801300" cy="8013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52" name="Google Shape;1452;p12"/>
          <p:cNvSpPr/>
          <p:nvPr/>
        </p:nvSpPr>
        <p:spPr>
          <a:xfrm rot="10800000" flipH="1">
            <a:off x="404116" y="1459621"/>
            <a:ext cx="534300" cy="5343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53" name="Google Shape;1453;p12"/>
          <p:cNvSpPr/>
          <p:nvPr/>
        </p:nvSpPr>
        <p:spPr>
          <a:xfrm rot="10800000">
            <a:off x="271496" y="1326128"/>
            <a:ext cx="801300" cy="8013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54" name="Google Shape;1454;p12"/>
          <p:cNvSpPr/>
          <p:nvPr/>
        </p:nvSpPr>
        <p:spPr>
          <a:xfrm rot="-5400000" flipH="1">
            <a:off x="141050" y="134304"/>
            <a:ext cx="534300" cy="534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55" name="Google Shape;1455;p12"/>
          <p:cNvSpPr/>
          <p:nvPr/>
        </p:nvSpPr>
        <p:spPr>
          <a:xfrm rot="10800000" flipH="1">
            <a:off x="669867" y="134130"/>
            <a:ext cx="534300" cy="534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456" name="Google Shape;1456;p12"/>
          <p:cNvGrpSpPr/>
          <p:nvPr/>
        </p:nvGrpSpPr>
        <p:grpSpPr>
          <a:xfrm rot="10800000" flipH="1">
            <a:off x="261821" y="134297"/>
            <a:ext cx="275702" cy="534044"/>
            <a:chOff x="10628069" y="2437255"/>
            <a:chExt cx="369772" cy="748800"/>
          </a:xfrm>
        </p:grpSpPr>
        <p:cxnSp>
          <p:nvCxnSpPr>
            <p:cNvPr id="1457" name="Google Shape;1457;p12"/>
            <p:cNvCxnSpPr/>
            <p:nvPr/>
          </p:nvCxnSpPr>
          <p:spPr>
            <a:xfrm>
              <a:off x="10997841"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458" name="Google Shape;1458;p12"/>
            <p:cNvCxnSpPr/>
            <p:nvPr/>
          </p:nvCxnSpPr>
          <p:spPr>
            <a:xfrm>
              <a:off x="10812955"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459" name="Google Shape;1459;p12"/>
            <p:cNvCxnSpPr/>
            <p:nvPr/>
          </p:nvCxnSpPr>
          <p:spPr>
            <a:xfrm>
              <a:off x="10628069" y="2437255"/>
              <a:ext cx="0" cy="748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1460" name="Google Shape;1460;p12"/>
          <p:cNvGrpSpPr/>
          <p:nvPr/>
        </p:nvGrpSpPr>
        <p:grpSpPr>
          <a:xfrm rot="10800000" flipH="1">
            <a:off x="800955" y="133154"/>
            <a:ext cx="263721" cy="534044"/>
            <a:chOff x="10628069" y="2437255"/>
            <a:chExt cx="369772" cy="748800"/>
          </a:xfrm>
        </p:grpSpPr>
        <p:cxnSp>
          <p:nvCxnSpPr>
            <p:cNvPr id="1461" name="Google Shape;1461;p12"/>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462" name="Google Shape;1462;p12"/>
            <p:cNvCxnSpPr/>
            <p:nvPr/>
          </p:nvCxnSpPr>
          <p:spPr>
            <a:xfrm>
              <a:off x="10812955" y="2437255"/>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1463" name="Google Shape;1463;p12"/>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1464" name="Google Shape;1464;p12"/>
          <p:cNvSpPr/>
          <p:nvPr/>
        </p:nvSpPr>
        <p:spPr>
          <a:xfrm rot="5400000">
            <a:off x="139348" y="131565"/>
            <a:ext cx="1064400" cy="1064400"/>
          </a:xfrm>
          <a:prstGeom prst="arc">
            <a:avLst>
              <a:gd name="adj1" fmla="val 16200000"/>
              <a:gd name="adj2" fmla="val 5378577"/>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65" name="Google Shape;1465;p12"/>
          <p:cNvSpPr/>
          <p:nvPr/>
        </p:nvSpPr>
        <p:spPr>
          <a:xfrm rot="10800000" flipH="1">
            <a:off x="143153" y="1214942"/>
            <a:ext cx="1050000" cy="1050000"/>
          </a:xfrm>
          <a:prstGeom prst="arc">
            <a:avLst>
              <a:gd name="adj1" fmla="val 16200000"/>
              <a:gd name="adj2" fmla="val 125862"/>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1466" name="Google Shape;1466;p12"/>
          <p:cNvGrpSpPr/>
          <p:nvPr/>
        </p:nvGrpSpPr>
        <p:grpSpPr>
          <a:xfrm>
            <a:off x="267980" y="267280"/>
            <a:ext cx="801066" cy="801066"/>
            <a:chOff x="6214949" y="2511699"/>
            <a:chExt cx="1123200" cy="1123200"/>
          </a:xfrm>
        </p:grpSpPr>
        <p:sp>
          <p:nvSpPr>
            <p:cNvPr id="1467" name="Google Shape;1467;p12"/>
            <p:cNvSpPr/>
            <p:nvPr/>
          </p:nvSpPr>
          <p:spPr>
            <a:xfrm rot="-5400000" flipH="1">
              <a:off x="6402149" y="2698899"/>
              <a:ext cx="748800" cy="7488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68" name="Google Shape;1468;p12"/>
            <p:cNvSpPr/>
            <p:nvPr/>
          </p:nvSpPr>
          <p:spPr>
            <a:xfrm rot="-5400000" flipH="1">
              <a:off x="6589349" y="2886099"/>
              <a:ext cx="374400" cy="374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69" name="Google Shape;1469;p12"/>
            <p:cNvSpPr/>
            <p:nvPr/>
          </p:nvSpPr>
          <p:spPr>
            <a:xfrm rot="-5400000" flipH="1">
              <a:off x="6214949" y="2511699"/>
              <a:ext cx="1123200" cy="1123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800">
                  <a:latin typeface="Calibri"/>
                  <a:ea typeface="Calibri"/>
                  <a:cs typeface="Calibri"/>
                  <a:sym typeface="Calibri"/>
                </a:rPr>
                <a:t>		</a:t>
              </a:r>
              <a:endParaRPr sz="1800" b="0" i="0" u="none" strike="noStrike" cap="none">
                <a:solidFill>
                  <a:srgbClr val="000000"/>
                </a:solidFill>
                <a:latin typeface="Calibri"/>
                <a:ea typeface="Calibri"/>
                <a:cs typeface="Calibri"/>
                <a:sym typeface="Calibri"/>
              </a:endParaRPr>
            </a:p>
          </p:txBody>
        </p:sp>
      </p:grpSp>
      <p:sp>
        <p:nvSpPr>
          <p:cNvPr id="1470" name="Google Shape;1470;p12"/>
          <p:cNvSpPr/>
          <p:nvPr/>
        </p:nvSpPr>
        <p:spPr>
          <a:xfrm rot="10800000">
            <a:off x="138303" y="1196940"/>
            <a:ext cx="1068000" cy="10680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71" name="Google Shape;1471;p12"/>
          <p:cNvSpPr/>
          <p:nvPr/>
        </p:nvSpPr>
        <p:spPr>
          <a:xfrm rot="10800000">
            <a:off x="404989" y="1459621"/>
            <a:ext cx="534300" cy="5343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72" name="Google Shape;1472;p12"/>
          <p:cNvSpPr/>
          <p:nvPr/>
        </p:nvSpPr>
        <p:spPr>
          <a:xfrm rot="10800000">
            <a:off x="538781" y="1593414"/>
            <a:ext cx="267000" cy="267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73" name="Google Shape;1473;p12"/>
          <p:cNvSpPr/>
          <p:nvPr/>
        </p:nvSpPr>
        <p:spPr>
          <a:xfrm rot="-5400000" flipH="1">
            <a:off x="1587995" y="533640"/>
            <a:ext cx="246900" cy="246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89" name="Group 88">
            <a:extLst>
              <a:ext uri="{FF2B5EF4-FFF2-40B4-BE49-F238E27FC236}">
                <a16:creationId xmlns:a16="http://schemas.microsoft.com/office/drawing/2014/main" id="{3FC244F8-F06D-4058-B828-00FA846916A6}"/>
              </a:ext>
            </a:extLst>
          </p:cNvPr>
          <p:cNvGrpSpPr/>
          <p:nvPr userDrawn="1"/>
        </p:nvGrpSpPr>
        <p:grpSpPr>
          <a:xfrm>
            <a:off x="9909777" y="845388"/>
            <a:ext cx="554144" cy="293298"/>
            <a:chOff x="11184673" y="2647468"/>
            <a:chExt cx="748937" cy="369772"/>
          </a:xfrm>
        </p:grpSpPr>
        <p:cxnSp>
          <p:nvCxnSpPr>
            <p:cNvPr id="90" name="Straight Connector 89">
              <a:extLst>
                <a:ext uri="{FF2B5EF4-FFF2-40B4-BE49-F238E27FC236}">
                  <a16:creationId xmlns:a16="http://schemas.microsoft.com/office/drawing/2014/main" id="{89B3A8E1-AE44-48C4-B6BE-05E6C301812B}"/>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BEF8990E-E3B6-4589-9855-62E1F912B3AF}"/>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284E6C38-D21B-4E1B-9360-EDF0E0B0F75F}"/>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69580497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010 Text and Image" preserve="1">
  <p:cSld name="010 Text and Image">
    <p:spTree>
      <p:nvGrpSpPr>
        <p:cNvPr id="1" name="Shape 1474"/>
        <p:cNvGrpSpPr/>
        <p:nvPr/>
      </p:nvGrpSpPr>
      <p:grpSpPr>
        <a:xfrm>
          <a:off x="0" y="0"/>
          <a:ext cx="0" cy="0"/>
          <a:chOff x="0" y="0"/>
          <a:chExt cx="0" cy="0"/>
        </a:xfrm>
      </p:grpSpPr>
      <p:sp>
        <p:nvSpPr>
          <p:cNvPr id="1475" name="Google Shape;1475;p13"/>
          <p:cNvSpPr txBox="1">
            <a:spLocks noGrp="1"/>
          </p:cNvSpPr>
          <p:nvPr>
            <p:ph type="title"/>
          </p:nvPr>
        </p:nvSpPr>
        <p:spPr>
          <a:xfrm>
            <a:off x="411275" y="1727000"/>
            <a:ext cx="4458300" cy="2377200"/>
          </a:xfrm>
          <a:prstGeom prst="rect">
            <a:avLst/>
          </a:prstGeom>
        </p:spPr>
        <p:txBody>
          <a:bodyPr spcFirstLastPara="1" wrap="square" lIns="121900" tIns="121900" rIns="121900" bIns="121900" anchor="ctr" anchorCtr="0">
            <a:noAutofit/>
          </a:bodyPr>
          <a:lstStyle>
            <a:lvl1pPr lvl="0" rtl="0">
              <a:spcBef>
                <a:spcPts val="0"/>
              </a:spcBef>
              <a:spcAft>
                <a:spcPts val="0"/>
              </a:spcAft>
              <a:buSzPts val="6000"/>
              <a:buNone/>
              <a:defRPr sz="6000"/>
            </a:lvl1pPr>
            <a:lvl2pPr lvl="1" rtl="0">
              <a:spcBef>
                <a:spcPts val="0"/>
              </a:spcBef>
              <a:spcAft>
                <a:spcPts val="0"/>
              </a:spcAft>
              <a:buSzPts val="15000"/>
              <a:buNone/>
              <a:defRPr sz="15000"/>
            </a:lvl2pPr>
            <a:lvl3pPr lvl="2" rtl="0">
              <a:spcBef>
                <a:spcPts val="0"/>
              </a:spcBef>
              <a:spcAft>
                <a:spcPts val="0"/>
              </a:spcAft>
              <a:buSzPts val="15000"/>
              <a:buNone/>
              <a:defRPr sz="15000"/>
            </a:lvl3pPr>
            <a:lvl4pPr lvl="3" rtl="0">
              <a:spcBef>
                <a:spcPts val="0"/>
              </a:spcBef>
              <a:spcAft>
                <a:spcPts val="0"/>
              </a:spcAft>
              <a:buSzPts val="15000"/>
              <a:buNone/>
              <a:defRPr sz="15000"/>
            </a:lvl4pPr>
            <a:lvl5pPr lvl="4" rtl="0">
              <a:spcBef>
                <a:spcPts val="0"/>
              </a:spcBef>
              <a:spcAft>
                <a:spcPts val="0"/>
              </a:spcAft>
              <a:buSzPts val="15000"/>
              <a:buNone/>
              <a:defRPr sz="15000"/>
            </a:lvl5pPr>
            <a:lvl6pPr lvl="5" rtl="0">
              <a:spcBef>
                <a:spcPts val="0"/>
              </a:spcBef>
              <a:spcAft>
                <a:spcPts val="0"/>
              </a:spcAft>
              <a:buSzPts val="15000"/>
              <a:buNone/>
              <a:defRPr sz="15000"/>
            </a:lvl6pPr>
            <a:lvl7pPr lvl="6" rtl="0">
              <a:spcBef>
                <a:spcPts val="0"/>
              </a:spcBef>
              <a:spcAft>
                <a:spcPts val="0"/>
              </a:spcAft>
              <a:buSzPts val="15000"/>
              <a:buNone/>
              <a:defRPr sz="15000"/>
            </a:lvl7pPr>
            <a:lvl8pPr lvl="7" rtl="0">
              <a:spcBef>
                <a:spcPts val="0"/>
              </a:spcBef>
              <a:spcAft>
                <a:spcPts val="0"/>
              </a:spcAft>
              <a:buSzPts val="15000"/>
              <a:buNone/>
              <a:defRPr sz="15000"/>
            </a:lvl8pPr>
            <a:lvl9pPr lvl="8" rtl="0">
              <a:spcBef>
                <a:spcPts val="0"/>
              </a:spcBef>
              <a:spcAft>
                <a:spcPts val="0"/>
              </a:spcAft>
              <a:buSzPts val="15000"/>
              <a:buNone/>
              <a:defRPr sz="15000"/>
            </a:lvl9pPr>
          </a:lstStyle>
          <a:p>
            <a:endParaRPr/>
          </a:p>
        </p:txBody>
      </p:sp>
      <p:sp>
        <p:nvSpPr>
          <p:cNvPr id="1476" name="Google Shape;1476;p13"/>
          <p:cNvSpPr txBox="1">
            <a:spLocks noGrp="1"/>
          </p:cNvSpPr>
          <p:nvPr>
            <p:ph type="subTitle" idx="1"/>
          </p:nvPr>
        </p:nvSpPr>
        <p:spPr>
          <a:xfrm>
            <a:off x="411275" y="5029775"/>
            <a:ext cx="4458300" cy="717900"/>
          </a:xfrm>
          <a:prstGeom prst="rect">
            <a:avLst/>
          </a:prstGeom>
        </p:spPr>
        <p:txBody>
          <a:bodyPr spcFirstLastPara="1" wrap="square" lIns="121900" tIns="121900" rIns="121900" bIns="121900" anchor="t" anchorCtr="0">
            <a:noAutofit/>
          </a:bodyPr>
          <a:lstStyle>
            <a:lvl1pPr lvl="0" rtl="0">
              <a:spcBef>
                <a:spcPts val="0"/>
              </a:spcBef>
              <a:spcAft>
                <a:spcPts val="0"/>
              </a:spcAft>
              <a:buSzPts val="1800"/>
              <a:buNone/>
              <a:defRPr sz="1800"/>
            </a:lvl1pPr>
            <a:lvl2pPr lvl="1" rtl="0">
              <a:spcBef>
                <a:spcPts val="2100"/>
              </a:spcBef>
              <a:spcAft>
                <a:spcPts val="0"/>
              </a:spcAft>
              <a:buSzPts val="1800"/>
              <a:buNone/>
              <a:defRPr sz="1800"/>
            </a:lvl2pPr>
            <a:lvl3pPr lvl="2" rtl="0">
              <a:spcBef>
                <a:spcPts val="2100"/>
              </a:spcBef>
              <a:spcAft>
                <a:spcPts val="0"/>
              </a:spcAft>
              <a:buSzPts val="1800"/>
              <a:buNone/>
              <a:defRPr sz="1800"/>
            </a:lvl3pPr>
            <a:lvl4pPr lvl="3" rtl="0">
              <a:spcBef>
                <a:spcPts val="2100"/>
              </a:spcBef>
              <a:spcAft>
                <a:spcPts val="0"/>
              </a:spcAft>
              <a:buSzPts val="1800"/>
              <a:buNone/>
              <a:defRPr sz="1800"/>
            </a:lvl4pPr>
            <a:lvl5pPr lvl="4" rtl="0">
              <a:spcBef>
                <a:spcPts val="2100"/>
              </a:spcBef>
              <a:spcAft>
                <a:spcPts val="0"/>
              </a:spcAft>
              <a:buSzPts val="1800"/>
              <a:buNone/>
              <a:defRPr sz="1800"/>
            </a:lvl5pPr>
            <a:lvl6pPr lvl="5" rtl="0">
              <a:spcBef>
                <a:spcPts val="2100"/>
              </a:spcBef>
              <a:spcAft>
                <a:spcPts val="0"/>
              </a:spcAft>
              <a:buSzPts val="1800"/>
              <a:buNone/>
              <a:defRPr sz="1800"/>
            </a:lvl6pPr>
            <a:lvl7pPr lvl="6" rtl="0">
              <a:spcBef>
                <a:spcPts val="2100"/>
              </a:spcBef>
              <a:spcAft>
                <a:spcPts val="0"/>
              </a:spcAft>
              <a:buSzPts val="1800"/>
              <a:buNone/>
              <a:defRPr sz="1800"/>
            </a:lvl7pPr>
            <a:lvl8pPr lvl="7" rtl="0">
              <a:spcBef>
                <a:spcPts val="2100"/>
              </a:spcBef>
              <a:spcAft>
                <a:spcPts val="0"/>
              </a:spcAft>
              <a:buSzPts val="1800"/>
              <a:buNone/>
              <a:defRPr sz="1800"/>
            </a:lvl8pPr>
            <a:lvl9pPr lvl="8" rtl="0">
              <a:spcBef>
                <a:spcPts val="2100"/>
              </a:spcBef>
              <a:spcAft>
                <a:spcPts val="2100"/>
              </a:spcAft>
              <a:buSzPts val="1800"/>
              <a:buNone/>
              <a:defRPr sz="1800"/>
            </a:lvl9pPr>
          </a:lstStyle>
          <a:p>
            <a:endParaRPr/>
          </a:p>
        </p:txBody>
      </p:sp>
    </p:spTree>
    <p:extLst>
      <p:ext uri="{BB962C8B-B14F-4D97-AF65-F5344CB8AC3E}">
        <p14:creationId xmlns:p14="http://schemas.microsoft.com/office/powerpoint/2010/main" val="173014513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011 Background image" preserve="1">
  <p:cSld name="011 Background image">
    <p:spTree>
      <p:nvGrpSpPr>
        <p:cNvPr id="1" name="Shape 1477"/>
        <p:cNvGrpSpPr/>
        <p:nvPr/>
      </p:nvGrpSpPr>
      <p:grpSpPr>
        <a:xfrm>
          <a:off x="0" y="0"/>
          <a:ext cx="0" cy="0"/>
          <a:chOff x="0" y="0"/>
          <a:chExt cx="0" cy="0"/>
        </a:xfrm>
      </p:grpSpPr>
      <p:sp>
        <p:nvSpPr>
          <p:cNvPr id="1633" name="Google Shape;1633;p14"/>
          <p:cNvSpPr/>
          <p:nvPr/>
        </p:nvSpPr>
        <p:spPr>
          <a:xfrm flipH="1">
            <a:off x="10163400" y="224840"/>
            <a:ext cx="939900" cy="9042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32" name="Group 231">
            <a:extLst>
              <a:ext uri="{FF2B5EF4-FFF2-40B4-BE49-F238E27FC236}">
                <a16:creationId xmlns:a16="http://schemas.microsoft.com/office/drawing/2014/main" id="{98566AC7-7475-4364-B41B-5AAB59D6718C}"/>
              </a:ext>
            </a:extLst>
          </p:cNvPr>
          <p:cNvGrpSpPr/>
          <p:nvPr userDrawn="1"/>
        </p:nvGrpSpPr>
        <p:grpSpPr>
          <a:xfrm flipV="1">
            <a:off x="10136890" y="221409"/>
            <a:ext cx="952963" cy="779255"/>
            <a:chOff x="3210946" y="234733"/>
            <a:chExt cx="1560780" cy="1298611"/>
          </a:xfrm>
        </p:grpSpPr>
        <p:cxnSp>
          <p:nvCxnSpPr>
            <p:cNvPr id="233" name="Straight Connector 232">
              <a:extLst>
                <a:ext uri="{FF2B5EF4-FFF2-40B4-BE49-F238E27FC236}">
                  <a16:creationId xmlns:a16="http://schemas.microsoft.com/office/drawing/2014/main" id="{2815C5AB-8380-4FDD-82E2-492FC2572556}"/>
                </a:ext>
              </a:extLst>
            </p:cNvPr>
            <p:cNvCxnSpPr>
              <a:cxnSpLocks/>
            </p:cNvCxnSpPr>
            <p:nvPr/>
          </p:nvCxnSpPr>
          <p:spPr>
            <a:xfrm rot="5400000">
              <a:off x="3991336" y="752954"/>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4" name="Straight Connector 233">
              <a:extLst>
                <a:ext uri="{FF2B5EF4-FFF2-40B4-BE49-F238E27FC236}">
                  <a16:creationId xmlns:a16="http://schemas.microsoft.com/office/drawing/2014/main" id="{7643B187-EE43-4321-BF8F-3B72B05EB392}"/>
                </a:ext>
              </a:extLst>
            </p:cNvPr>
            <p:cNvCxnSpPr>
              <a:cxnSpLocks/>
            </p:cNvCxnSpPr>
            <p:nvPr/>
          </p:nvCxnSpPr>
          <p:spPr>
            <a:xfrm rot="5400000">
              <a:off x="3991336" y="567439"/>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5" name="Straight Connector 234">
              <a:extLst>
                <a:ext uri="{FF2B5EF4-FFF2-40B4-BE49-F238E27FC236}">
                  <a16:creationId xmlns:a16="http://schemas.microsoft.com/office/drawing/2014/main" id="{95A3A5BC-CFA9-410D-B28F-1BE793403ED5}"/>
                </a:ext>
              </a:extLst>
            </p:cNvPr>
            <p:cNvCxnSpPr>
              <a:cxnSpLocks/>
            </p:cNvCxnSpPr>
            <p:nvPr/>
          </p:nvCxnSpPr>
          <p:spPr>
            <a:xfrm rot="5400000">
              <a:off x="3991336" y="381923"/>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id="{2E16F5D9-C9BD-4C65-9706-A60255CFFF19}"/>
                </a:ext>
              </a:extLst>
            </p:cNvPr>
            <p:cNvCxnSpPr>
              <a:cxnSpLocks/>
            </p:cNvCxnSpPr>
            <p:nvPr/>
          </p:nvCxnSpPr>
          <p:spPr>
            <a:xfrm rot="5400000">
              <a:off x="3991336" y="19640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7" name="Straight Connector 236">
              <a:extLst>
                <a:ext uri="{FF2B5EF4-FFF2-40B4-BE49-F238E27FC236}">
                  <a16:creationId xmlns:a16="http://schemas.microsoft.com/office/drawing/2014/main" id="{90E94257-B25D-4540-A317-ED6D4BF00552}"/>
                </a:ext>
              </a:extLst>
            </p:cNvPr>
            <p:cNvCxnSpPr>
              <a:cxnSpLocks/>
            </p:cNvCxnSpPr>
            <p:nvPr/>
          </p:nvCxnSpPr>
          <p:spPr>
            <a:xfrm rot="5400000">
              <a:off x="3991336" y="1089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8" name="Straight Connector 237">
              <a:extLst>
                <a:ext uri="{FF2B5EF4-FFF2-40B4-BE49-F238E27FC236}">
                  <a16:creationId xmlns:a16="http://schemas.microsoft.com/office/drawing/2014/main" id="{FD68BBDC-1F0C-46E6-8D53-069AF20DC0D7}"/>
                </a:ext>
              </a:extLst>
            </p:cNvPr>
            <p:cNvCxnSpPr>
              <a:cxnSpLocks/>
            </p:cNvCxnSpPr>
            <p:nvPr/>
          </p:nvCxnSpPr>
          <p:spPr>
            <a:xfrm rot="5400000">
              <a:off x="3991336" y="-174625"/>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9" name="Straight Connector 238">
              <a:extLst>
                <a:ext uri="{FF2B5EF4-FFF2-40B4-BE49-F238E27FC236}">
                  <a16:creationId xmlns:a16="http://schemas.microsoft.com/office/drawing/2014/main" id="{643DAF22-28DC-48A4-965F-F8FF4CE22727}"/>
                </a:ext>
              </a:extLst>
            </p:cNvPr>
            <p:cNvCxnSpPr>
              <a:cxnSpLocks/>
            </p:cNvCxnSpPr>
            <p:nvPr/>
          </p:nvCxnSpPr>
          <p:spPr>
            <a:xfrm rot="5400000">
              <a:off x="3991336" y="-36014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a16="http://schemas.microsoft.com/office/drawing/2014/main" id="{AC4EB119-5DE7-4A7B-83D4-71881A91293F}"/>
                </a:ext>
              </a:extLst>
            </p:cNvPr>
            <p:cNvCxnSpPr>
              <a:cxnSpLocks/>
            </p:cNvCxnSpPr>
            <p:nvPr/>
          </p:nvCxnSpPr>
          <p:spPr>
            <a:xfrm rot="5400000">
              <a:off x="3991336" y="-54565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1506" name="Google Shape;1506;p14"/>
          <p:cNvSpPr/>
          <p:nvPr/>
        </p:nvSpPr>
        <p:spPr>
          <a:xfrm rot="5400000" flipH="1">
            <a:off x="1458045" y="5876970"/>
            <a:ext cx="436200" cy="47783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49" name="Google Shape;1549;p14"/>
          <p:cNvSpPr/>
          <p:nvPr/>
        </p:nvSpPr>
        <p:spPr>
          <a:xfrm rot="10800000" flipH="1">
            <a:off x="1877599" y="5894831"/>
            <a:ext cx="904200" cy="8700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18" name="Group 217">
            <a:extLst>
              <a:ext uri="{FF2B5EF4-FFF2-40B4-BE49-F238E27FC236}">
                <a16:creationId xmlns:a16="http://schemas.microsoft.com/office/drawing/2014/main" id="{C833F1F4-07FE-4D61-8060-5F1240843874}"/>
              </a:ext>
            </a:extLst>
          </p:cNvPr>
          <p:cNvGrpSpPr/>
          <p:nvPr userDrawn="1"/>
        </p:nvGrpSpPr>
        <p:grpSpPr>
          <a:xfrm flipV="1">
            <a:off x="1880170" y="6012610"/>
            <a:ext cx="896696" cy="733245"/>
            <a:chOff x="3210946" y="234733"/>
            <a:chExt cx="1560780" cy="1298611"/>
          </a:xfrm>
        </p:grpSpPr>
        <p:cxnSp>
          <p:nvCxnSpPr>
            <p:cNvPr id="219" name="Straight Connector 218">
              <a:extLst>
                <a:ext uri="{FF2B5EF4-FFF2-40B4-BE49-F238E27FC236}">
                  <a16:creationId xmlns:a16="http://schemas.microsoft.com/office/drawing/2014/main" id="{16CFEFD6-F99E-4D42-828F-28AFE7F446B6}"/>
                </a:ext>
              </a:extLst>
            </p:cNvPr>
            <p:cNvCxnSpPr>
              <a:cxnSpLocks/>
            </p:cNvCxnSpPr>
            <p:nvPr/>
          </p:nvCxnSpPr>
          <p:spPr>
            <a:xfrm rot="5400000">
              <a:off x="3991336" y="752954"/>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a:extLst>
                <a:ext uri="{FF2B5EF4-FFF2-40B4-BE49-F238E27FC236}">
                  <a16:creationId xmlns:a16="http://schemas.microsoft.com/office/drawing/2014/main" id="{CB67B819-913A-4C2F-B1E9-AB833A509FFB}"/>
                </a:ext>
              </a:extLst>
            </p:cNvPr>
            <p:cNvCxnSpPr>
              <a:cxnSpLocks/>
            </p:cNvCxnSpPr>
            <p:nvPr/>
          </p:nvCxnSpPr>
          <p:spPr>
            <a:xfrm rot="5400000">
              <a:off x="3991336" y="567439"/>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A88C613A-6040-4504-9F3A-394A67EAB12B}"/>
                </a:ext>
              </a:extLst>
            </p:cNvPr>
            <p:cNvCxnSpPr>
              <a:cxnSpLocks/>
            </p:cNvCxnSpPr>
            <p:nvPr/>
          </p:nvCxnSpPr>
          <p:spPr>
            <a:xfrm rot="5400000">
              <a:off x="3991336" y="381923"/>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E4A3AB99-993C-4C50-87A1-80F883530B46}"/>
                </a:ext>
              </a:extLst>
            </p:cNvPr>
            <p:cNvCxnSpPr>
              <a:cxnSpLocks/>
            </p:cNvCxnSpPr>
            <p:nvPr/>
          </p:nvCxnSpPr>
          <p:spPr>
            <a:xfrm rot="5400000">
              <a:off x="3991336" y="19640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572972CC-A6CC-46A4-8D08-9622561B7A15}"/>
                </a:ext>
              </a:extLst>
            </p:cNvPr>
            <p:cNvCxnSpPr>
              <a:cxnSpLocks/>
            </p:cNvCxnSpPr>
            <p:nvPr/>
          </p:nvCxnSpPr>
          <p:spPr>
            <a:xfrm rot="5400000">
              <a:off x="3991336" y="1089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4" name="Straight Connector 223">
              <a:extLst>
                <a:ext uri="{FF2B5EF4-FFF2-40B4-BE49-F238E27FC236}">
                  <a16:creationId xmlns:a16="http://schemas.microsoft.com/office/drawing/2014/main" id="{12DFADE6-3369-4302-B6C2-B60B546AC542}"/>
                </a:ext>
              </a:extLst>
            </p:cNvPr>
            <p:cNvCxnSpPr>
              <a:cxnSpLocks/>
            </p:cNvCxnSpPr>
            <p:nvPr/>
          </p:nvCxnSpPr>
          <p:spPr>
            <a:xfrm rot="5400000">
              <a:off x="3991336" y="-174625"/>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5" name="Straight Connector 224">
              <a:extLst>
                <a:ext uri="{FF2B5EF4-FFF2-40B4-BE49-F238E27FC236}">
                  <a16:creationId xmlns:a16="http://schemas.microsoft.com/office/drawing/2014/main" id="{D61082CA-DC77-43EB-A8F1-1EAD62F6B07A}"/>
                </a:ext>
              </a:extLst>
            </p:cNvPr>
            <p:cNvCxnSpPr>
              <a:cxnSpLocks/>
            </p:cNvCxnSpPr>
            <p:nvPr/>
          </p:nvCxnSpPr>
          <p:spPr>
            <a:xfrm rot="5400000">
              <a:off x="3991336" y="-36014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F655BABF-991C-4F8E-A5C3-9AF34F9C3615}"/>
                </a:ext>
              </a:extLst>
            </p:cNvPr>
            <p:cNvCxnSpPr>
              <a:cxnSpLocks/>
            </p:cNvCxnSpPr>
            <p:nvPr/>
          </p:nvCxnSpPr>
          <p:spPr>
            <a:xfrm rot="5400000">
              <a:off x="3991336" y="-54565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1478" name="Google Shape;1478;p14"/>
          <p:cNvSpPr txBox="1">
            <a:spLocks noGrp="1"/>
          </p:cNvSpPr>
          <p:nvPr>
            <p:ph type="title"/>
          </p:nvPr>
        </p:nvSpPr>
        <p:spPr>
          <a:xfrm>
            <a:off x="343600" y="1329675"/>
            <a:ext cx="4458300" cy="2377200"/>
          </a:xfrm>
          <a:prstGeom prst="rect">
            <a:avLst/>
          </a:prstGeom>
        </p:spPr>
        <p:txBody>
          <a:bodyPr spcFirstLastPara="1" wrap="square" lIns="121900" tIns="121900" rIns="121900" bIns="121900" anchor="ctr" anchorCtr="0">
            <a:noAutofit/>
          </a:bodyPr>
          <a:lstStyle>
            <a:lvl1pPr lvl="0" rtl="0">
              <a:spcBef>
                <a:spcPts val="0"/>
              </a:spcBef>
              <a:spcAft>
                <a:spcPts val="0"/>
              </a:spcAft>
              <a:buSzPts val="6000"/>
              <a:buNone/>
              <a:defRPr sz="6000"/>
            </a:lvl1pPr>
            <a:lvl2pPr lvl="1" rtl="0">
              <a:spcBef>
                <a:spcPts val="0"/>
              </a:spcBef>
              <a:spcAft>
                <a:spcPts val="0"/>
              </a:spcAft>
              <a:buSzPts val="15000"/>
              <a:buNone/>
              <a:defRPr sz="15000"/>
            </a:lvl2pPr>
            <a:lvl3pPr lvl="2" rtl="0">
              <a:spcBef>
                <a:spcPts val="0"/>
              </a:spcBef>
              <a:spcAft>
                <a:spcPts val="0"/>
              </a:spcAft>
              <a:buSzPts val="15000"/>
              <a:buNone/>
              <a:defRPr sz="15000"/>
            </a:lvl3pPr>
            <a:lvl4pPr lvl="3" rtl="0">
              <a:spcBef>
                <a:spcPts val="0"/>
              </a:spcBef>
              <a:spcAft>
                <a:spcPts val="0"/>
              </a:spcAft>
              <a:buSzPts val="15000"/>
              <a:buNone/>
              <a:defRPr sz="15000"/>
            </a:lvl4pPr>
            <a:lvl5pPr lvl="4" rtl="0">
              <a:spcBef>
                <a:spcPts val="0"/>
              </a:spcBef>
              <a:spcAft>
                <a:spcPts val="0"/>
              </a:spcAft>
              <a:buSzPts val="15000"/>
              <a:buNone/>
              <a:defRPr sz="15000"/>
            </a:lvl5pPr>
            <a:lvl6pPr lvl="5" rtl="0">
              <a:spcBef>
                <a:spcPts val="0"/>
              </a:spcBef>
              <a:spcAft>
                <a:spcPts val="0"/>
              </a:spcAft>
              <a:buSzPts val="15000"/>
              <a:buNone/>
              <a:defRPr sz="15000"/>
            </a:lvl6pPr>
            <a:lvl7pPr lvl="6" rtl="0">
              <a:spcBef>
                <a:spcPts val="0"/>
              </a:spcBef>
              <a:spcAft>
                <a:spcPts val="0"/>
              </a:spcAft>
              <a:buSzPts val="15000"/>
              <a:buNone/>
              <a:defRPr sz="15000"/>
            </a:lvl7pPr>
            <a:lvl8pPr lvl="7" rtl="0">
              <a:spcBef>
                <a:spcPts val="0"/>
              </a:spcBef>
              <a:spcAft>
                <a:spcPts val="0"/>
              </a:spcAft>
              <a:buSzPts val="15000"/>
              <a:buNone/>
              <a:defRPr sz="15000"/>
            </a:lvl8pPr>
            <a:lvl9pPr lvl="8" rtl="0">
              <a:spcBef>
                <a:spcPts val="0"/>
              </a:spcBef>
              <a:spcAft>
                <a:spcPts val="0"/>
              </a:spcAft>
              <a:buSzPts val="15000"/>
              <a:buNone/>
              <a:defRPr sz="15000"/>
            </a:lvl9pPr>
          </a:lstStyle>
          <a:p>
            <a:endParaRPr/>
          </a:p>
        </p:txBody>
      </p:sp>
      <p:grpSp>
        <p:nvGrpSpPr>
          <p:cNvPr id="1479" name="Google Shape;1479;p14"/>
          <p:cNvGrpSpPr/>
          <p:nvPr/>
        </p:nvGrpSpPr>
        <p:grpSpPr>
          <a:xfrm rot="10800000" flipH="1">
            <a:off x="1119915" y="5045361"/>
            <a:ext cx="649680" cy="436176"/>
            <a:chOff x="10624861" y="3933984"/>
            <a:chExt cx="1115330" cy="748800"/>
          </a:xfrm>
        </p:grpSpPr>
        <p:cxnSp>
          <p:nvCxnSpPr>
            <p:cNvPr id="1480" name="Google Shape;1480;p14"/>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481" name="Google Shape;1481;p14"/>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482" name="Google Shape;1482;p14"/>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483" name="Google Shape;1483;p14"/>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484" name="Google Shape;1484;p14"/>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485" name="Google Shape;1485;p14"/>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486" name="Google Shape;1486;p14"/>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1487" name="Google Shape;1487;p14"/>
          <p:cNvSpPr/>
          <p:nvPr/>
        </p:nvSpPr>
        <p:spPr>
          <a:xfrm rot="10800000" flipH="1">
            <a:off x="140218" y="6335306"/>
            <a:ext cx="436200" cy="4362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88" name="Google Shape;1488;p14"/>
          <p:cNvSpPr/>
          <p:nvPr/>
        </p:nvSpPr>
        <p:spPr>
          <a:xfrm rot="10800000" flipH="1">
            <a:off x="147426" y="5913705"/>
            <a:ext cx="857400" cy="857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1489" name="Google Shape;1489;p14"/>
          <p:cNvGrpSpPr/>
          <p:nvPr/>
        </p:nvGrpSpPr>
        <p:grpSpPr>
          <a:xfrm rot="10800000" flipH="1">
            <a:off x="140374" y="5905059"/>
            <a:ext cx="430783" cy="436176"/>
            <a:chOff x="8943245" y="2438859"/>
            <a:chExt cx="739541" cy="748800"/>
          </a:xfrm>
        </p:grpSpPr>
        <p:cxnSp>
          <p:nvCxnSpPr>
            <p:cNvPr id="1490" name="Google Shape;1490;p14"/>
            <p:cNvCxnSpPr/>
            <p:nvPr/>
          </p:nvCxnSpPr>
          <p:spPr>
            <a:xfrm>
              <a:off x="8943245"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491" name="Google Shape;1491;p14"/>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492" name="Google Shape;1492;p14"/>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493" name="Google Shape;1493;p14"/>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494" name="Google Shape;1494;p14"/>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1495" name="Google Shape;1495;p14"/>
          <p:cNvSpPr/>
          <p:nvPr/>
        </p:nvSpPr>
        <p:spPr>
          <a:xfrm rot="10800000" flipH="1">
            <a:off x="229122" y="6023678"/>
            <a:ext cx="639300" cy="6393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96" name="Google Shape;1496;p14"/>
          <p:cNvSpPr/>
          <p:nvPr/>
        </p:nvSpPr>
        <p:spPr>
          <a:xfrm rot="10800000" flipH="1">
            <a:off x="343589" y="6138410"/>
            <a:ext cx="410100" cy="410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97" name="Google Shape;1497;p14"/>
          <p:cNvSpPr/>
          <p:nvPr/>
        </p:nvSpPr>
        <p:spPr>
          <a:xfrm rot="10800000" flipH="1">
            <a:off x="447777" y="6242421"/>
            <a:ext cx="201900" cy="201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98" name="Google Shape;1498;p14"/>
          <p:cNvSpPr/>
          <p:nvPr/>
        </p:nvSpPr>
        <p:spPr>
          <a:xfrm rot="10800000" flipH="1">
            <a:off x="1008299" y="6335306"/>
            <a:ext cx="436200" cy="4362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99" name="Google Shape;1499;p14"/>
          <p:cNvSpPr/>
          <p:nvPr/>
        </p:nvSpPr>
        <p:spPr>
          <a:xfrm rot="10800000" flipH="1">
            <a:off x="1007364" y="5898926"/>
            <a:ext cx="436200" cy="4362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500" name="Google Shape;1500;p14"/>
          <p:cNvGrpSpPr/>
          <p:nvPr/>
        </p:nvGrpSpPr>
        <p:grpSpPr>
          <a:xfrm rot="10800000" flipH="1">
            <a:off x="1121783" y="5905993"/>
            <a:ext cx="215392" cy="436176"/>
            <a:chOff x="10628069" y="2437255"/>
            <a:chExt cx="369772" cy="748800"/>
          </a:xfrm>
        </p:grpSpPr>
        <p:cxnSp>
          <p:nvCxnSpPr>
            <p:cNvPr id="1501" name="Google Shape;1501;p14"/>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502" name="Google Shape;1502;p14"/>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503" name="Google Shape;1503;p14"/>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1504" name="Google Shape;1504;p14"/>
          <p:cNvSpPr/>
          <p:nvPr/>
        </p:nvSpPr>
        <p:spPr>
          <a:xfrm rot="10800000" flipH="1">
            <a:off x="1114021" y="6432914"/>
            <a:ext cx="231000" cy="231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05" name="Google Shape;1505;p14"/>
          <p:cNvSpPr/>
          <p:nvPr/>
        </p:nvSpPr>
        <p:spPr>
          <a:xfrm rot="10800000" flipH="1">
            <a:off x="1169619" y="6488615"/>
            <a:ext cx="119700" cy="119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11" name="Google Shape;1511;p14"/>
          <p:cNvSpPr/>
          <p:nvPr/>
        </p:nvSpPr>
        <p:spPr>
          <a:xfrm rot="10800000" flipH="1">
            <a:off x="1458358" y="6346788"/>
            <a:ext cx="410100" cy="4101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12" name="Google Shape;1512;p14"/>
          <p:cNvSpPr/>
          <p:nvPr/>
        </p:nvSpPr>
        <p:spPr>
          <a:xfrm rot="10800000" flipH="1">
            <a:off x="1544791" y="6439455"/>
            <a:ext cx="231000" cy="231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13" name="Google Shape;1513;p14"/>
          <p:cNvSpPr/>
          <p:nvPr/>
        </p:nvSpPr>
        <p:spPr>
          <a:xfrm rot="10800000" flipH="1">
            <a:off x="1600389" y="6495156"/>
            <a:ext cx="119700" cy="1197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14" name="Google Shape;1514;p14"/>
          <p:cNvSpPr/>
          <p:nvPr/>
        </p:nvSpPr>
        <p:spPr>
          <a:xfrm rot="-5400000" flipH="1">
            <a:off x="146491" y="5045741"/>
            <a:ext cx="857400" cy="8574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515" name="Google Shape;1515;p14"/>
          <p:cNvSpPr/>
          <p:nvPr/>
        </p:nvSpPr>
        <p:spPr>
          <a:xfrm rot="-5400000" flipH="1">
            <a:off x="251947" y="5151198"/>
            <a:ext cx="646500" cy="646500"/>
          </a:xfrm>
          <a:prstGeom prst="arc">
            <a:avLst>
              <a:gd name="adj1" fmla="val 16200000"/>
              <a:gd name="adj2" fmla="val 5467200"/>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516" name="Google Shape;1516;p14"/>
          <p:cNvSpPr/>
          <p:nvPr/>
        </p:nvSpPr>
        <p:spPr>
          <a:xfrm rot="-5400000" flipH="1">
            <a:off x="350529" y="5249781"/>
            <a:ext cx="449100" cy="4491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517" name="Google Shape;1517;p14"/>
          <p:cNvSpPr/>
          <p:nvPr/>
        </p:nvSpPr>
        <p:spPr>
          <a:xfrm rot="-5400000" flipH="1">
            <a:off x="467332" y="5357241"/>
            <a:ext cx="229200" cy="229200"/>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518" name="Google Shape;1518;p14"/>
          <p:cNvSpPr/>
          <p:nvPr/>
        </p:nvSpPr>
        <p:spPr>
          <a:xfrm rot="-5400000">
            <a:off x="145557" y="5052157"/>
            <a:ext cx="857400" cy="857400"/>
          </a:xfrm>
          <a:prstGeom prst="arc">
            <a:avLst>
              <a:gd name="adj1" fmla="val 16200000"/>
              <a:gd name="adj2" fmla="val 3799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519" name="Google Shape;1519;p14"/>
          <p:cNvSpPr/>
          <p:nvPr/>
        </p:nvSpPr>
        <p:spPr>
          <a:xfrm rot="5400000" flipH="1">
            <a:off x="150097" y="5052157"/>
            <a:ext cx="857400" cy="857400"/>
          </a:xfrm>
          <a:prstGeom prst="arc">
            <a:avLst>
              <a:gd name="adj1" fmla="val 16200000"/>
              <a:gd name="adj2" fmla="val 3799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520" name="Google Shape;1520;p14"/>
          <p:cNvSpPr/>
          <p:nvPr/>
        </p:nvSpPr>
        <p:spPr>
          <a:xfrm rot="-5400000">
            <a:off x="355202" y="5262024"/>
            <a:ext cx="449100" cy="4491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521" name="Google Shape;1521;p14"/>
          <p:cNvSpPr/>
          <p:nvPr/>
        </p:nvSpPr>
        <p:spPr>
          <a:xfrm rot="-5400000">
            <a:off x="466398" y="5375067"/>
            <a:ext cx="229200" cy="229200"/>
          </a:xfrm>
          <a:prstGeom prst="arc">
            <a:avLst>
              <a:gd name="adj1" fmla="val 16200000"/>
              <a:gd name="adj2" fmla="val 54672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1522" name="Google Shape;1522;p14"/>
          <p:cNvGrpSpPr/>
          <p:nvPr/>
        </p:nvGrpSpPr>
        <p:grpSpPr>
          <a:xfrm rot="10800000" flipH="1">
            <a:off x="1120849" y="5470538"/>
            <a:ext cx="649680" cy="436176"/>
            <a:chOff x="10626465" y="3184818"/>
            <a:chExt cx="1115330" cy="748800"/>
          </a:xfrm>
        </p:grpSpPr>
        <p:cxnSp>
          <p:nvCxnSpPr>
            <p:cNvPr id="1523" name="Google Shape;1523;p14"/>
            <p:cNvCxnSpPr/>
            <p:nvPr/>
          </p:nvCxnSpPr>
          <p:spPr>
            <a:xfrm>
              <a:off x="10998241"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524" name="Google Shape;1524;p14"/>
            <p:cNvCxnSpPr/>
            <p:nvPr/>
          </p:nvCxnSpPr>
          <p:spPr>
            <a:xfrm>
              <a:off x="10812353"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525" name="Google Shape;1525;p14"/>
            <p:cNvCxnSpPr/>
            <p:nvPr/>
          </p:nvCxnSpPr>
          <p:spPr>
            <a:xfrm>
              <a:off x="1062646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526" name="Google Shape;1526;p14"/>
            <p:cNvCxnSpPr/>
            <p:nvPr/>
          </p:nvCxnSpPr>
          <p:spPr>
            <a:xfrm>
              <a:off x="1155590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527" name="Google Shape;1527;p14"/>
            <p:cNvCxnSpPr/>
            <p:nvPr/>
          </p:nvCxnSpPr>
          <p:spPr>
            <a:xfrm>
              <a:off x="11370017"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528" name="Google Shape;1528;p14"/>
            <p:cNvCxnSpPr/>
            <p:nvPr/>
          </p:nvCxnSpPr>
          <p:spPr>
            <a:xfrm>
              <a:off x="11184129"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529" name="Google Shape;1529;p14"/>
            <p:cNvCxnSpPr/>
            <p:nvPr/>
          </p:nvCxnSpPr>
          <p:spPr>
            <a:xfrm>
              <a:off x="11741795" y="3184818"/>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1530" name="Google Shape;1530;p14"/>
          <p:cNvSpPr/>
          <p:nvPr/>
        </p:nvSpPr>
        <p:spPr>
          <a:xfrm rot="10800000" flipH="1">
            <a:off x="1002825" y="5468875"/>
            <a:ext cx="443100" cy="4260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31" name="Google Shape;1531;p14"/>
          <p:cNvSpPr/>
          <p:nvPr/>
        </p:nvSpPr>
        <p:spPr>
          <a:xfrm rot="-5400000" flipH="1">
            <a:off x="1450274" y="5477324"/>
            <a:ext cx="443100" cy="4260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532" name="Google Shape;1532;p14"/>
          <p:cNvGrpSpPr/>
          <p:nvPr/>
        </p:nvGrpSpPr>
        <p:grpSpPr>
          <a:xfrm flipH="1">
            <a:off x="1001750" y="5026769"/>
            <a:ext cx="882053" cy="442991"/>
            <a:chOff x="10576560" y="3328633"/>
            <a:chExt cx="1514255" cy="760500"/>
          </a:xfrm>
        </p:grpSpPr>
        <p:sp>
          <p:nvSpPr>
            <p:cNvPr id="1533" name="Google Shape;1533;p14"/>
            <p:cNvSpPr/>
            <p:nvPr/>
          </p:nvSpPr>
          <p:spPr>
            <a:xfrm>
              <a:off x="10576560" y="335761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34" name="Google Shape;1534;p14"/>
            <p:cNvSpPr/>
            <p:nvPr/>
          </p:nvSpPr>
          <p:spPr>
            <a:xfrm rot="-5400000">
              <a:off x="11344865" y="334318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535" name="Google Shape;1535;p14"/>
          <p:cNvSpPr/>
          <p:nvPr/>
        </p:nvSpPr>
        <p:spPr>
          <a:xfrm rot="8100000" flipH="1">
            <a:off x="1291611" y="5309041"/>
            <a:ext cx="315228" cy="315228"/>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36" name="Google Shape;1536;p14"/>
          <p:cNvSpPr/>
          <p:nvPr/>
        </p:nvSpPr>
        <p:spPr>
          <a:xfrm rot="10800000" flipH="1">
            <a:off x="1330808" y="5352711"/>
            <a:ext cx="231000" cy="231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37" name="Google Shape;1537;p14"/>
          <p:cNvSpPr/>
          <p:nvPr/>
        </p:nvSpPr>
        <p:spPr>
          <a:xfrm rot="10800000" flipH="1">
            <a:off x="1386464" y="5408354"/>
            <a:ext cx="119700" cy="1197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38" name="Google Shape;1538;p14"/>
          <p:cNvSpPr/>
          <p:nvPr/>
        </p:nvSpPr>
        <p:spPr>
          <a:xfrm flipH="1">
            <a:off x="142611" y="4182203"/>
            <a:ext cx="857400" cy="857400"/>
          </a:xfrm>
          <a:prstGeom prst="arc">
            <a:avLst>
              <a:gd name="adj1" fmla="val 16200000"/>
              <a:gd name="adj2" fmla="val 125862"/>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539" name="Google Shape;1539;p14"/>
          <p:cNvSpPr/>
          <p:nvPr/>
        </p:nvSpPr>
        <p:spPr>
          <a:xfrm rot="10800000" flipH="1">
            <a:off x="584993" y="4182253"/>
            <a:ext cx="436200" cy="4362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540" name="Google Shape;1540;p14"/>
          <p:cNvGrpSpPr/>
          <p:nvPr/>
        </p:nvGrpSpPr>
        <p:grpSpPr>
          <a:xfrm flipH="1">
            <a:off x="140200" y="4606153"/>
            <a:ext cx="882053" cy="442991"/>
            <a:chOff x="10576560" y="3328633"/>
            <a:chExt cx="1514255" cy="760500"/>
          </a:xfrm>
        </p:grpSpPr>
        <p:sp>
          <p:nvSpPr>
            <p:cNvPr id="1541" name="Google Shape;1541;p14"/>
            <p:cNvSpPr/>
            <p:nvPr/>
          </p:nvSpPr>
          <p:spPr>
            <a:xfrm>
              <a:off x="10576560" y="335761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42" name="Google Shape;1542;p14"/>
            <p:cNvSpPr/>
            <p:nvPr/>
          </p:nvSpPr>
          <p:spPr>
            <a:xfrm rot="-5400000">
              <a:off x="11344865" y="334318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543" name="Google Shape;1543;p14"/>
          <p:cNvSpPr/>
          <p:nvPr/>
        </p:nvSpPr>
        <p:spPr>
          <a:xfrm rot="-5400000">
            <a:off x="362666" y="4404094"/>
            <a:ext cx="449100" cy="449100"/>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544" name="Google Shape;1544;p14"/>
          <p:cNvSpPr/>
          <p:nvPr/>
        </p:nvSpPr>
        <p:spPr>
          <a:xfrm rot="-5400000" flipH="1">
            <a:off x="361731" y="4404933"/>
            <a:ext cx="449100" cy="4491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1545" name="Google Shape;1545;p14"/>
          <p:cNvGrpSpPr/>
          <p:nvPr/>
        </p:nvGrpSpPr>
        <p:grpSpPr>
          <a:xfrm rot="10800000" flipH="1">
            <a:off x="410553" y="4464151"/>
            <a:ext cx="342860" cy="342860"/>
            <a:chOff x="9392653" y="5061283"/>
            <a:chExt cx="588600" cy="588600"/>
          </a:xfrm>
        </p:grpSpPr>
        <p:sp>
          <p:nvSpPr>
            <p:cNvPr id="1546" name="Google Shape;1546;p14"/>
            <p:cNvSpPr/>
            <p:nvPr/>
          </p:nvSpPr>
          <p:spPr>
            <a:xfrm>
              <a:off x="9392653" y="5061283"/>
              <a:ext cx="588600" cy="588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47" name="Google Shape;1547;p14"/>
            <p:cNvSpPr/>
            <p:nvPr/>
          </p:nvSpPr>
          <p:spPr>
            <a:xfrm>
              <a:off x="9508479" y="5177109"/>
              <a:ext cx="357000" cy="357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48" name="Google Shape;1548;p14"/>
            <p:cNvSpPr/>
            <p:nvPr/>
          </p:nvSpPr>
          <p:spPr>
            <a:xfrm>
              <a:off x="9608742" y="5277372"/>
              <a:ext cx="156600" cy="156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559" name="Google Shape;1559;p14"/>
          <p:cNvGrpSpPr/>
          <p:nvPr/>
        </p:nvGrpSpPr>
        <p:grpSpPr>
          <a:xfrm rot="-10740388" flipH="1">
            <a:off x="1890894" y="5880429"/>
            <a:ext cx="893366" cy="893311"/>
            <a:chOff x="3247624" y="213651"/>
            <a:chExt cx="1533709" cy="1533614"/>
          </a:xfrm>
        </p:grpSpPr>
        <p:sp>
          <p:nvSpPr>
            <p:cNvPr id="1560" name="Google Shape;1560;p14"/>
            <p:cNvSpPr/>
            <p:nvPr/>
          </p:nvSpPr>
          <p:spPr>
            <a:xfrm rot="-2642172" flipH="1">
              <a:off x="3472138" y="438179"/>
              <a:ext cx="1084572" cy="1084572"/>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561" name="Google Shape;1561;p14"/>
            <p:cNvSpPr/>
            <p:nvPr/>
          </p:nvSpPr>
          <p:spPr>
            <a:xfrm rot="8157828" flipH="1">
              <a:off x="3472247" y="438165"/>
              <a:ext cx="1084572" cy="1084572"/>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1562" name="Google Shape;1562;p14"/>
          <p:cNvSpPr/>
          <p:nvPr/>
        </p:nvSpPr>
        <p:spPr>
          <a:xfrm rot="10800000" flipH="1">
            <a:off x="2132511" y="6122357"/>
            <a:ext cx="410100" cy="410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63" name="Google Shape;1563;p14"/>
          <p:cNvSpPr/>
          <p:nvPr/>
        </p:nvSpPr>
        <p:spPr>
          <a:xfrm rot="10800000" flipH="1">
            <a:off x="2233662" y="6223406"/>
            <a:ext cx="207900" cy="2079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564" name="Google Shape;1564;p14"/>
          <p:cNvGrpSpPr/>
          <p:nvPr/>
        </p:nvGrpSpPr>
        <p:grpSpPr>
          <a:xfrm flipH="1">
            <a:off x="11216463" y="1558458"/>
            <a:ext cx="675221" cy="453324"/>
            <a:chOff x="10624861" y="3933984"/>
            <a:chExt cx="1115330" cy="748800"/>
          </a:xfrm>
        </p:grpSpPr>
        <p:cxnSp>
          <p:nvCxnSpPr>
            <p:cNvPr id="1565" name="Google Shape;1565;p14"/>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566" name="Google Shape;1566;p14"/>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567" name="Google Shape;1567;p14"/>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568" name="Google Shape;1568;p14"/>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569" name="Google Shape;1569;p14"/>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570" name="Google Shape;1570;p14"/>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571" name="Google Shape;1571;p14"/>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1572" name="Google Shape;1572;p14"/>
          <p:cNvSpPr/>
          <p:nvPr/>
        </p:nvSpPr>
        <p:spPr>
          <a:xfrm rot="5400000">
            <a:off x="11109151" y="1997387"/>
            <a:ext cx="885900" cy="909300"/>
          </a:xfrm>
          <a:prstGeom prst="teardrop">
            <a:avLst>
              <a:gd name="adj" fmla="val 100000"/>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73" name="Google Shape;1573;p14"/>
          <p:cNvSpPr/>
          <p:nvPr/>
        </p:nvSpPr>
        <p:spPr>
          <a:xfrm flipH="1">
            <a:off x="11553289" y="217902"/>
            <a:ext cx="453600" cy="4536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74" name="Google Shape;1574;p14"/>
          <p:cNvSpPr/>
          <p:nvPr/>
        </p:nvSpPr>
        <p:spPr>
          <a:xfrm flipH="1">
            <a:off x="11554260" y="671491"/>
            <a:ext cx="453600" cy="4536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575" name="Google Shape;1575;p14"/>
          <p:cNvGrpSpPr/>
          <p:nvPr/>
        </p:nvGrpSpPr>
        <p:grpSpPr>
          <a:xfrm flipH="1">
            <a:off x="11665882" y="663994"/>
            <a:ext cx="223860" cy="453324"/>
            <a:chOff x="10628069" y="2437255"/>
            <a:chExt cx="369772" cy="748800"/>
          </a:xfrm>
        </p:grpSpPr>
        <p:cxnSp>
          <p:nvCxnSpPr>
            <p:cNvPr id="1576" name="Google Shape;1576;p14"/>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577" name="Google Shape;1577;p14"/>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578" name="Google Shape;1578;p14"/>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1579" name="Google Shape;1579;p14"/>
          <p:cNvSpPr/>
          <p:nvPr/>
        </p:nvSpPr>
        <p:spPr>
          <a:xfrm flipH="1">
            <a:off x="11656997" y="329737"/>
            <a:ext cx="240000" cy="240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80" name="Google Shape;1580;p14"/>
          <p:cNvSpPr/>
          <p:nvPr/>
        </p:nvSpPr>
        <p:spPr>
          <a:xfrm flipH="1">
            <a:off x="11715006" y="387528"/>
            <a:ext cx="124200" cy="1242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81" name="Google Shape;1581;p14"/>
          <p:cNvSpPr/>
          <p:nvPr/>
        </p:nvSpPr>
        <p:spPr>
          <a:xfrm rot="-5400000" flipH="1">
            <a:off x="11098669" y="672673"/>
            <a:ext cx="453600" cy="453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86" name="Google Shape;1586;p14"/>
          <p:cNvSpPr/>
          <p:nvPr/>
        </p:nvSpPr>
        <p:spPr>
          <a:xfrm flipH="1">
            <a:off x="11112777" y="233096"/>
            <a:ext cx="426300" cy="4263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87" name="Google Shape;1587;p14"/>
          <p:cNvSpPr/>
          <p:nvPr/>
        </p:nvSpPr>
        <p:spPr>
          <a:xfrm flipH="1">
            <a:off x="11209235" y="322938"/>
            <a:ext cx="240000" cy="240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88" name="Google Shape;1588;p14"/>
          <p:cNvSpPr/>
          <p:nvPr/>
        </p:nvSpPr>
        <p:spPr>
          <a:xfrm flipH="1">
            <a:off x="11267244" y="380729"/>
            <a:ext cx="124200" cy="1242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589" name="Google Shape;1589;p14"/>
          <p:cNvGrpSpPr/>
          <p:nvPr/>
        </p:nvGrpSpPr>
        <p:grpSpPr>
          <a:xfrm flipH="1">
            <a:off x="11215492" y="1116568"/>
            <a:ext cx="675221" cy="453324"/>
            <a:chOff x="10626465" y="3184818"/>
            <a:chExt cx="1115330" cy="748800"/>
          </a:xfrm>
        </p:grpSpPr>
        <p:cxnSp>
          <p:nvCxnSpPr>
            <p:cNvPr id="1590" name="Google Shape;1590;p14"/>
            <p:cNvCxnSpPr/>
            <p:nvPr/>
          </p:nvCxnSpPr>
          <p:spPr>
            <a:xfrm>
              <a:off x="10998241"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591" name="Google Shape;1591;p14"/>
            <p:cNvCxnSpPr/>
            <p:nvPr/>
          </p:nvCxnSpPr>
          <p:spPr>
            <a:xfrm>
              <a:off x="10812353"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592" name="Google Shape;1592;p14"/>
            <p:cNvCxnSpPr/>
            <p:nvPr/>
          </p:nvCxnSpPr>
          <p:spPr>
            <a:xfrm>
              <a:off x="1062646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593" name="Google Shape;1593;p14"/>
            <p:cNvCxnSpPr/>
            <p:nvPr/>
          </p:nvCxnSpPr>
          <p:spPr>
            <a:xfrm>
              <a:off x="1155590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594" name="Google Shape;1594;p14"/>
            <p:cNvCxnSpPr/>
            <p:nvPr/>
          </p:nvCxnSpPr>
          <p:spPr>
            <a:xfrm>
              <a:off x="11370017"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595" name="Google Shape;1595;p14"/>
            <p:cNvCxnSpPr/>
            <p:nvPr/>
          </p:nvCxnSpPr>
          <p:spPr>
            <a:xfrm>
              <a:off x="11184129"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596" name="Google Shape;1596;p14"/>
            <p:cNvCxnSpPr/>
            <p:nvPr/>
          </p:nvCxnSpPr>
          <p:spPr>
            <a:xfrm>
              <a:off x="11741795" y="3184818"/>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1597" name="Google Shape;1597;p14"/>
          <p:cNvSpPr/>
          <p:nvPr/>
        </p:nvSpPr>
        <p:spPr>
          <a:xfrm flipH="1">
            <a:off x="11552079" y="1129105"/>
            <a:ext cx="460500" cy="4428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98" name="Google Shape;1598;p14"/>
          <p:cNvSpPr/>
          <p:nvPr/>
        </p:nvSpPr>
        <p:spPr>
          <a:xfrm rot="5400000" flipH="1">
            <a:off x="11086943" y="1120360"/>
            <a:ext cx="460500" cy="4428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599" name="Google Shape;1599;p14"/>
          <p:cNvGrpSpPr/>
          <p:nvPr/>
        </p:nvGrpSpPr>
        <p:grpSpPr>
          <a:xfrm rot="10800000" flipH="1">
            <a:off x="11096040" y="1571281"/>
            <a:ext cx="916730" cy="460407"/>
            <a:chOff x="10576560" y="3328633"/>
            <a:chExt cx="1514255" cy="760500"/>
          </a:xfrm>
        </p:grpSpPr>
        <p:sp>
          <p:nvSpPr>
            <p:cNvPr id="1600" name="Google Shape;1600;p14"/>
            <p:cNvSpPr/>
            <p:nvPr/>
          </p:nvSpPr>
          <p:spPr>
            <a:xfrm>
              <a:off x="10576560" y="335761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01" name="Google Shape;1601;p14"/>
            <p:cNvSpPr/>
            <p:nvPr/>
          </p:nvSpPr>
          <p:spPr>
            <a:xfrm rot="-5400000">
              <a:off x="11344865" y="334318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602" name="Google Shape;1602;p14"/>
          <p:cNvSpPr/>
          <p:nvPr/>
        </p:nvSpPr>
        <p:spPr>
          <a:xfrm rot="-2700000" flipH="1">
            <a:off x="11384805" y="1410356"/>
            <a:ext cx="327532" cy="327532"/>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03" name="Google Shape;1603;p14"/>
          <p:cNvSpPr/>
          <p:nvPr/>
        </p:nvSpPr>
        <p:spPr>
          <a:xfrm flipH="1">
            <a:off x="11431659" y="1452541"/>
            <a:ext cx="240000" cy="240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04" name="Google Shape;1604;p14"/>
          <p:cNvSpPr/>
          <p:nvPr/>
        </p:nvSpPr>
        <p:spPr>
          <a:xfrm flipH="1">
            <a:off x="11489607" y="1510392"/>
            <a:ext cx="124200" cy="1242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05" name="Google Shape;1605;p14"/>
          <p:cNvSpPr/>
          <p:nvPr/>
        </p:nvSpPr>
        <p:spPr>
          <a:xfrm rot="5400000" flipH="1">
            <a:off x="11216116" y="2127575"/>
            <a:ext cx="672000" cy="672000"/>
          </a:xfrm>
          <a:prstGeom prst="arc">
            <a:avLst>
              <a:gd name="adj1" fmla="val 16200000"/>
              <a:gd name="adj2" fmla="val 10690623"/>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606" name="Google Shape;1606;p14"/>
          <p:cNvSpPr/>
          <p:nvPr/>
        </p:nvSpPr>
        <p:spPr>
          <a:xfrm rot="5400000" flipH="1">
            <a:off x="11318846" y="2230303"/>
            <a:ext cx="466800" cy="466800"/>
          </a:xfrm>
          <a:prstGeom prst="arc">
            <a:avLst>
              <a:gd name="adj1" fmla="val 16200000"/>
              <a:gd name="adj2" fmla="val 10869229"/>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607" name="Google Shape;1607;p14"/>
          <p:cNvSpPr/>
          <p:nvPr/>
        </p:nvSpPr>
        <p:spPr>
          <a:xfrm flipH="1">
            <a:off x="11092901" y="2017691"/>
            <a:ext cx="453600" cy="4536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08" name="Google Shape;1608;p14"/>
          <p:cNvSpPr/>
          <p:nvPr/>
        </p:nvSpPr>
        <p:spPr>
          <a:xfrm flipH="1">
            <a:off x="11458735" y="2375260"/>
            <a:ext cx="173100" cy="173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609" name="Google Shape;1609;p14"/>
          <p:cNvGrpSpPr/>
          <p:nvPr/>
        </p:nvGrpSpPr>
        <p:grpSpPr>
          <a:xfrm flipH="1">
            <a:off x="11662918" y="2584071"/>
            <a:ext cx="252180" cy="32692"/>
            <a:chOff x="10578164" y="275923"/>
            <a:chExt cx="416551" cy="54000"/>
          </a:xfrm>
        </p:grpSpPr>
        <p:sp>
          <p:nvSpPr>
            <p:cNvPr id="1610" name="Google Shape;1610;p14"/>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11" name="Google Shape;1611;p14"/>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12" name="Google Shape;1612;p14"/>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613" name="Google Shape;1613;p14"/>
          <p:cNvGrpSpPr/>
          <p:nvPr/>
        </p:nvGrpSpPr>
        <p:grpSpPr>
          <a:xfrm flipH="1">
            <a:off x="11662918" y="2676829"/>
            <a:ext cx="252180" cy="32692"/>
            <a:chOff x="10578164" y="275923"/>
            <a:chExt cx="416551" cy="54000"/>
          </a:xfrm>
        </p:grpSpPr>
        <p:sp>
          <p:nvSpPr>
            <p:cNvPr id="1614" name="Google Shape;1614;p14"/>
            <p:cNvSpPr/>
            <p:nvPr/>
          </p:nvSpPr>
          <p:spPr>
            <a:xfrm>
              <a:off x="10578164"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15" name="Google Shape;1615;p14"/>
            <p:cNvSpPr/>
            <p:nvPr/>
          </p:nvSpPr>
          <p:spPr>
            <a:xfrm>
              <a:off x="10759440"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16" name="Google Shape;1616;p14"/>
            <p:cNvSpPr/>
            <p:nvPr/>
          </p:nvSpPr>
          <p:spPr>
            <a:xfrm>
              <a:off x="10940715"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617" name="Google Shape;1617;p14"/>
          <p:cNvGrpSpPr/>
          <p:nvPr/>
        </p:nvGrpSpPr>
        <p:grpSpPr>
          <a:xfrm flipH="1">
            <a:off x="11662918" y="2769586"/>
            <a:ext cx="252180" cy="32692"/>
            <a:chOff x="10578164" y="275923"/>
            <a:chExt cx="416551" cy="54000"/>
          </a:xfrm>
        </p:grpSpPr>
        <p:sp>
          <p:nvSpPr>
            <p:cNvPr id="1618" name="Google Shape;1618;p14"/>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19" name="Google Shape;1619;p14"/>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20" name="Google Shape;1620;p14"/>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621" name="Google Shape;1621;p14"/>
          <p:cNvGrpSpPr/>
          <p:nvPr/>
        </p:nvGrpSpPr>
        <p:grpSpPr>
          <a:xfrm flipH="1">
            <a:off x="11197673" y="2140194"/>
            <a:ext cx="252180" cy="32692"/>
            <a:chOff x="10578164" y="275923"/>
            <a:chExt cx="416551" cy="54000"/>
          </a:xfrm>
        </p:grpSpPr>
        <p:sp>
          <p:nvSpPr>
            <p:cNvPr id="1622" name="Google Shape;1622;p14"/>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23" name="Google Shape;1623;p14"/>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24" name="Google Shape;1624;p14"/>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625" name="Google Shape;1625;p14"/>
          <p:cNvGrpSpPr/>
          <p:nvPr/>
        </p:nvGrpSpPr>
        <p:grpSpPr>
          <a:xfrm flipH="1">
            <a:off x="11197673" y="2232952"/>
            <a:ext cx="252180" cy="32692"/>
            <a:chOff x="10578164" y="275923"/>
            <a:chExt cx="416551" cy="54000"/>
          </a:xfrm>
        </p:grpSpPr>
        <p:sp>
          <p:nvSpPr>
            <p:cNvPr id="1626" name="Google Shape;1626;p14"/>
            <p:cNvSpPr/>
            <p:nvPr/>
          </p:nvSpPr>
          <p:spPr>
            <a:xfrm>
              <a:off x="10578164"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27" name="Google Shape;1627;p14"/>
            <p:cNvSpPr/>
            <p:nvPr/>
          </p:nvSpPr>
          <p:spPr>
            <a:xfrm>
              <a:off x="10759440"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28" name="Google Shape;1628;p14"/>
            <p:cNvSpPr/>
            <p:nvPr/>
          </p:nvSpPr>
          <p:spPr>
            <a:xfrm>
              <a:off x="10940715"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629" name="Google Shape;1629;p14"/>
          <p:cNvGrpSpPr/>
          <p:nvPr/>
        </p:nvGrpSpPr>
        <p:grpSpPr>
          <a:xfrm flipH="1">
            <a:off x="11197673" y="2325710"/>
            <a:ext cx="252180" cy="32692"/>
            <a:chOff x="10578164" y="275923"/>
            <a:chExt cx="416551" cy="54000"/>
          </a:xfrm>
        </p:grpSpPr>
        <p:sp>
          <p:nvSpPr>
            <p:cNvPr id="1630" name="Google Shape;1630;p14"/>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31" name="Google Shape;1631;p14"/>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32" name="Google Shape;1632;p14"/>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643" name="Google Shape;1643;p14"/>
          <p:cNvGrpSpPr/>
          <p:nvPr/>
        </p:nvGrpSpPr>
        <p:grpSpPr>
          <a:xfrm rot="59618" flipH="1">
            <a:off x="10160743" y="215579"/>
            <a:ext cx="928647" cy="928590"/>
            <a:chOff x="3247624" y="213651"/>
            <a:chExt cx="1533709" cy="1533614"/>
          </a:xfrm>
        </p:grpSpPr>
        <p:sp>
          <p:nvSpPr>
            <p:cNvPr id="1644" name="Google Shape;1644;p14"/>
            <p:cNvSpPr/>
            <p:nvPr/>
          </p:nvSpPr>
          <p:spPr>
            <a:xfrm rot="-2642172" flipH="1">
              <a:off x="3472138" y="438179"/>
              <a:ext cx="1084572" cy="1084572"/>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645" name="Google Shape;1645;p14"/>
            <p:cNvSpPr/>
            <p:nvPr/>
          </p:nvSpPr>
          <p:spPr>
            <a:xfrm rot="8157828" flipH="1">
              <a:off x="3472247" y="438165"/>
              <a:ext cx="1084572" cy="1084572"/>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1646" name="Google Shape;1646;p14"/>
          <p:cNvSpPr/>
          <p:nvPr/>
        </p:nvSpPr>
        <p:spPr>
          <a:xfrm flipH="1">
            <a:off x="10412033" y="466377"/>
            <a:ext cx="426300" cy="4263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47" name="Google Shape;1647;p14"/>
          <p:cNvSpPr/>
          <p:nvPr/>
        </p:nvSpPr>
        <p:spPr>
          <a:xfrm flipH="1">
            <a:off x="10517192" y="571518"/>
            <a:ext cx="216000" cy="2160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48" name="Google Shape;1648;p14"/>
          <p:cNvSpPr/>
          <p:nvPr/>
        </p:nvSpPr>
        <p:spPr>
          <a:xfrm flipH="1">
            <a:off x="9703862" y="228586"/>
            <a:ext cx="453600" cy="4536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49" name="Google Shape;1649;p14"/>
          <p:cNvSpPr/>
          <p:nvPr/>
        </p:nvSpPr>
        <p:spPr>
          <a:xfrm rot="-5400000" flipH="1">
            <a:off x="9704012" y="677529"/>
            <a:ext cx="453600" cy="453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650" name="Google Shape;1650;p14"/>
          <p:cNvGrpSpPr/>
          <p:nvPr/>
        </p:nvGrpSpPr>
        <p:grpSpPr>
          <a:xfrm rot="-5400000" flipH="1">
            <a:off x="9813548" y="220593"/>
            <a:ext cx="234029" cy="453324"/>
            <a:chOff x="10628069" y="2437255"/>
            <a:chExt cx="369772" cy="748800"/>
          </a:xfrm>
        </p:grpSpPr>
        <p:cxnSp>
          <p:nvCxnSpPr>
            <p:cNvPr id="1651" name="Google Shape;1651;p14"/>
            <p:cNvCxnSpPr/>
            <p:nvPr/>
          </p:nvCxnSpPr>
          <p:spPr>
            <a:xfrm>
              <a:off x="10997841"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652" name="Google Shape;1652;p14"/>
            <p:cNvCxnSpPr/>
            <p:nvPr/>
          </p:nvCxnSpPr>
          <p:spPr>
            <a:xfrm>
              <a:off x="10812955"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653" name="Google Shape;1653;p14"/>
            <p:cNvCxnSpPr/>
            <p:nvPr/>
          </p:nvCxnSpPr>
          <p:spPr>
            <a:xfrm>
              <a:off x="10628069" y="2437255"/>
              <a:ext cx="0" cy="748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1654" name="Google Shape;1654;p14"/>
          <p:cNvGrpSpPr/>
          <p:nvPr/>
        </p:nvGrpSpPr>
        <p:grpSpPr>
          <a:xfrm rot="-5400000" flipH="1">
            <a:off x="9819604" y="673276"/>
            <a:ext cx="223860" cy="453324"/>
            <a:chOff x="10628069" y="2437255"/>
            <a:chExt cx="369772" cy="748800"/>
          </a:xfrm>
        </p:grpSpPr>
        <p:cxnSp>
          <p:nvCxnSpPr>
            <p:cNvPr id="1655" name="Google Shape;1655;p14"/>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656" name="Google Shape;1656;p14"/>
            <p:cNvCxnSpPr/>
            <p:nvPr/>
          </p:nvCxnSpPr>
          <p:spPr>
            <a:xfrm>
              <a:off x="10812955" y="2437255"/>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1657" name="Google Shape;1657;p14"/>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1658" name="Google Shape;1658;p14"/>
          <p:cNvSpPr/>
          <p:nvPr/>
        </p:nvSpPr>
        <p:spPr>
          <a:xfrm rot="10800000">
            <a:off x="9256187" y="227172"/>
            <a:ext cx="903600" cy="903600"/>
          </a:xfrm>
          <a:prstGeom prst="arc">
            <a:avLst>
              <a:gd name="adj1" fmla="val 16200000"/>
              <a:gd name="adj2" fmla="val 5378577"/>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659" name="Google Shape;1659;p14"/>
          <p:cNvSpPr/>
          <p:nvPr/>
        </p:nvSpPr>
        <p:spPr>
          <a:xfrm flipH="1">
            <a:off x="10961975" y="1236916"/>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60" name="Google Shape;1660;p14"/>
          <p:cNvSpPr/>
          <p:nvPr/>
        </p:nvSpPr>
        <p:spPr>
          <a:xfrm flipH="1">
            <a:off x="10844773" y="1236916"/>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61" name="Google Shape;1661;p14"/>
          <p:cNvSpPr/>
          <p:nvPr/>
        </p:nvSpPr>
        <p:spPr>
          <a:xfrm flipH="1">
            <a:off x="10727572" y="1236916"/>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62" name="Google Shape;1662;p14"/>
          <p:cNvSpPr/>
          <p:nvPr/>
        </p:nvSpPr>
        <p:spPr>
          <a:xfrm flipH="1">
            <a:off x="10961975" y="1329674"/>
            <a:ext cx="32700" cy="32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63" name="Google Shape;1663;p14"/>
          <p:cNvSpPr/>
          <p:nvPr/>
        </p:nvSpPr>
        <p:spPr>
          <a:xfrm flipH="1">
            <a:off x="10844773" y="1329674"/>
            <a:ext cx="32700" cy="32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64" name="Google Shape;1664;p14"/>
          <p:cNvSpPr/>
          <p:nvPr/>
        </p:nvSpPr>
        <p:spPr>
          <a:xfrm flipH="1">
            <a:off x="10727572" y="1329674"/>
            <a:ext cx="32700" cy="32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65" name="Google Shape;1665;p14"/>
          <p:cNvSpPr/>
          <p:nvPr/>
        </p:nvSpPr>
        <p:spPr>
          <a:xfrm flipH="1">
            <a:off x="10961975" y="1422431"/>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66" name="Google Shape;1666;p14"/>
          <p:cNvSpPr/>
          <p:nvPr/>
        </p:nvSpPr>
        <p:spPr>
          <a:xfrm flipH="1">
            <a:off x="10844773" y="1422431"/>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67" name="Google Shape;1667;p14"/>
          <p:cNvSpPr/>
          <p:nvPr/>
        </p:nvSpPr>
        <p:spPr>
          <a:xfrm flipH="1">
            <a:off x="10727572" y="1422431"/>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68" name="Google Shape;1668;p14"/>
          <p:cNvSpPr/>
          <p:nvPr/>
        </p:nvSpPr>
        <p:spPr>
          <a:xfrm flipH="1">
            <a:off x="10493168" y="1236916"/>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69" name="Google Shape;1669;p14"/>
          <p:cNvSpPr/>
          <p:nvPr/>
        </p:nvSpPr>
        <p:spPr>
          <a:xfrm flipH="1">
            <a:off x="10375967" y="1236916"/>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70" name="Google Shape;1670;p14"/>
          <p:cNvSpPr/>
          <p:nvPr/>
        </p:nvSpPr>
        <p:spPr>
          <a:xfrm flipH="1">
            <a:off x="10258766" y="1236916"/>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71" name="Google Shape;1671;p14"/>
          <p:cNvSpPr/>
          <p:nvPr/>
        </p:nvSpPr>
        <p:spPr>
          <a:xfrm flipH="1">
            <a:off x="10493168" y="1329674"/>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72" name="Google Shape;1672;p14"/>
          <p:cNvSpPr/>
          <p:nvPr/>
        </p:nvSpPr>
        <p:spPr>
          <a:xfrm flipH="1">
            <a:off x="10375967" y="1329674"/>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73" name="Google Shape;1673;p14"/>
          <p:cNvSpPr/>
          <p:nvPr/>
        </p:nvSpPr>
        <p:spPr>
          <a:xfrm flipH="1">
            <a:off x="10258766" y="1329674"/>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74" name="Google Shape;1674;p14"/>
          <p:cNvSpPr/>
          <p:nvPr/>
        </p:nvSpPr>
        <p:spPr>
          <a:xfrm flipH="1">
            <a:off x="10493168" y="1422431"/>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75" name="Google Shape;1675;p14"/>
          <p:cNvSpPr/>
          <p:nvPr/>
        </p:nvSpPr>
        <p:spPr>
          <a:xfrm flipH="1">
            <a:off x="10375967" y="1422431"/>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76" name="Google Shape;1676;p14"/>
          <p:cNvSpPr/>
          <p:nvPr/>
        </p:nvSpPr>
        <p:spPr>
          <a:xfrm flipH="1">
            <a:off x="10258766" y="1422431"/>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77" name="Google Shape;1677;p14"/>
          <p:cNvSpPr/>
          <p:nvPr/>
        </p:nvSpPr>
        <p:spPr>
          <a:xfrm flipH="1">
            <a:off x="10610370" y="1229146"/>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78" name="Google Shape;1678;p14"/>
          <p:cNvSpPr/>
          <p:nvPr/>
        </p:nvSpPr>
        <p:spPr>
          <a:xfrm flipH="1">
            <a:off x="10610370" y="1338900"/>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79" name="Google Shape;1679;p14"/>
          <p:cNvSpPr/>
          <p:nvPr/>
        </p:nvSpPr>
        <p:spPr>
          <a:xfrm flipH="1">
            <a:off x="10610370" y="1437000"/>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680" name="Google Shape;1680;p14"/>
          <p:cNvGrpSpPr/>
          <p:nvPr/>
        </p:nvGrpSpPr>
        <p:grpSpPr>
          <a:xfrm rot="-5400000" flipH="1">
            <a:off x="10614747" y="1534141"/>
            <a:ext cx="445390" cy="517571"/>
            <a:chOff x="10628069" y="2437255"/>
            <a:chExt cx="369772" cy="748800"/>
          </a:xfrm>
        </p:grpSpPr>
        <p:cxnSp>
          <p:nvCxnSpPr>
            <p:cNvPr id="1681" name="Google Shape;1681;p14"/>
            <p:cNvCxnSpPr/>
            <p:nvPr/>
          </p:nvCxnSpPr>
          <p:spPr>
            <a:xfrm>
              <a:off x="10997841"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682" name="Google Shape;1682;p14"/>
            <p:cNvCxnSpPr/>
            <p:nvPr/>
          </p:nvCxnSpPr>
          <p:spPr>
            <a:xfrm>
              <a:off x="10812955"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683" name="Google Shape;1683;p14"/>
            <p:cNvCxnSpPr/>
            <p:nvPr/>
          </p:nvCxnSpPr>
          <p:spPr>
            <a:xfrm>
              <a:off x="10628069" y="2437255"/>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1684" name="Google Shape;1684;p14"/>
          <p:cNvSpPr/>
          <p:nvPr/>
        </p:nvSpPr>
        <p:spPr>
          <a:xfrm rot="-5400000" flipH="1">
            <a:off x="10177027" y="1568196"/>
            <a:ext cx="453600" cy="453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85" name="Google Shape;1685;p14"/>
          <p:cNvSpPr/>
          <p:nvPr/>
        </p:nvSpPr>
        <p:spPr>
          <a:xfrm flipH="1">
            <a:off x="10298651" y="1690022"/>
            <a:ext cx="210000" cy="210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686" name="Google Shape;1686;p14"/>
          <p:cNvGrpSpPr/>
          <p:nvPr/>
        </p:nvGrpSpPr>
        <p:grpSpPr>
          <a:xfrm rot="5400000">
            <a:off x="9364777" y="335871"/>
            <a:ext cx="679985" cy="679985"/>
            <a:chOff x="6214949" y="2511699"/>
            <a:chExt cx="1123200" cy="1123200"/>
          </a:xfrm>
        </p:grpSpPr>
        <p:sp>
          <p:nvSpPr>
            <p:cNvPr id="1687" name="Google Shape;1687;p14"/>
            <p:cNvSpPr/>
            <p:nvPr/>
          </p:nvSpPr>
          <p:spPr>
            <a:xfrm rot="-5400000" flipH="1">
              <a:off x="6402149" y="2698899"/>
              <a:ext cx="748800" cy="7488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688" name="Google Shape;1688;p14"/>
            <p:cNvSpPr/>
            <p:nvPr/>
          </p:nvSpPr>
          <p:spPr>
            <a:xfrm rot="-5400000" flipH="1">
              <a:off x="6589349" y="2886099"/>
              <a:ext cx="374400" cy="374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689" name="Google Shape;1689;p14"/>
            <p:cNvSpPr/>
            <p:nvPr/>
          </p:nvSpPr>
          <p:spPr>
            <a:xfrm rot="-5400000" flipH="1">
              <a:off x="6214949" y="2511699"/>
              <a:ext cx="1123200" cy="1123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800">
                  <a:latin typeface="Calibri"/>
                  <a:ea typeface="Calibri"/>
                  <a:cs typeface="Calibri"/>
                  <a:sym typeface="Calibri"/>
                </a:rPr>
                <a:t>		</a:t>
              </a:r>
              <a:endParaRPr sz="1800" b="0" i="0" u="none" strike="noStrike" cap="none">
                <a:solidFill>
                  <a:srgbClr val="000000"/>
                </a:solidFill>
                <a:latin typeface="Calibri"/>
                <a:ea typeface="Calibri"/>
                <a:cs typeface="Calibri"/>
                <a:sym typeface="Calibri"/>
              </a:endParaRPr>
            </a:p>
          </p:txBody>
        </p:sp>
      </p:grpSp>
      <p:grpSp>
        <p:nvGrpSpPr>
          <p:cNvPr id="214" name="Group 213">
            <a:extLst>
              <a:ext uri="{FF2B5EF4-FFF2-40B4-BE49-F238E27FC236}">
                <a16:creationId xmlns:a16="http://schemas.microsoft.com/office/drawing/2014/main" id="{033B4015-3051-4B3A-A07E-FAC2B2D0DE9D}"/>
              </a:ext>
            </a:extLst>
          </p:cNvPr>
          <p:cNvGrpSpPr/>
          <p:nvPr userDrawn="1"/>
        </p:nvGrpSpPr>
        <p:grpSpPr>
          <a:xfrm flipV="1">
            <a:off x="1431985" y="6012607"/>
            <a:ext cx="433677" cy="207753"/>
            <a:chOff x="11184673" y="2647468"/>
            <a:chExt cx="748937" cy="369772"/>
          </a:xfrm>
        </p:grpSpPr>
        <p:cxnSp>
          <p:nvCxnSpPr>
            <p:cNvPr id="215" name="Straight Connector 214">
              <a:extLst>
                <a:ext uri="{FF2B5EF4-FFF2-40B4-BE49-F238E27FC236}">
                  <a16:creationId xmlns:a16="http://schemas.microsoft.com/office/drawing/2014/main" id="{57B8683F-3141-4BD4-92B1-E0D676D71E90}"/>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16" name="Straight Connector 215">
              <a:extLst>
                <a:ext uri="{FF2B5EF4-FFF2-40B4-BE49-F238E27FC236}">
                  <a16:creationId xmlns:a16="http://schemas.microsoft.com/office/drawing/2014/main" id="{2B17CE20-2E1F-4AF9-AEDC-928C3A8B2405}"/>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5783689B-6CF1-4769-9638-F17DB3A16F14}"/>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grpSp>
        <p:nvGrpSpPr>
          <p:cNvPr id="228" name="Group 227">
            <a:extLst>
              <a:ext uri="{FF2B5EF4-FFF2-40B4-BE49-F238E27FC236}">
                <a16:creationId xmlns:a16="http://schemas.microsoft.com/office/drawing/2014/main" id="{20EE8ED2-013B-43D2-97B1-10340970BB04}"/>
              </a:ext>
            </a:extLst>
          </p:cNvPr>
          <p:cNvGrpSpPr/>
          <p:nvPr userDrawn="1"/>
        </p:nvGrpSpPr>
        <p:grpSpPr>
          <a:xfrm flipV="1">
            <a:off x="11102195" y="773498"/>
            <a:ext cx="431321" cy="207753"/>
            <a:chOff x="11184673" y="2647468"/>
            <a:chExt cx="748937" cy="369772"/>
          </a:xfrm>
        </p:grpSpPr>
        <p:cxnSp>
          <p:nvCxnSpPr>
            <p:cNvPr id="229" name="Straight Connector 228">
              <a:extLst>
                <a:ext uri="{FF2B5EF4-FFF2-40B4-BE49-F238E27FC236}">
                  <a16:creationId xmlns:a16="http://schemas.microsoft.com/office/drawing/2014/main" id="{49D31EBF-7E8C-49A6-8BE2-A04FB78841C9}"/>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8124F0D0-FFCC-4BAF-8074-CF0D88B6CD8D}"/>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FAFAB652-FDF1-46DE-9486-E3D077FD2ABA}"/>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9320191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012 Percentages" preserve="1">
  <p:cSld name="1_012 Percentages">
    <p:spTree>
      <p:nvGrpSpPr>
        <p:cNvPr id="1" name="Shape 1690"/>
        <p:cNvGrpSpPr/>
        <p:nvPr/>
      </p:nvGrpSpPr>
      <p:grpSpPr>
        <a:xfrm>
          <a:off x="0" y="0"/>
          <a:ext cx="0" cy="0"/>
          <a:chOff x="0" y="0"/>
          <a:chExt cx="0" cy="0"/>
        </a:xfrm>
      </p:grpSpPr>
      <p:sp>
        <p:nvSpPr>
          <p:cNvPr id="1691" name="Google Shape;1691;p15"/>
          <p:cNvSpPr txBox="1">
            <a:spLocks noGrp="1"/>
          </p:cNvSpPr>
          <p:nvPr>
            <p:ph type="title" hasCustomPrompt="1"/>
          </p:nvPr>
        </p:nvSpPr>
        <p:spPr>
          <a:xfrm>
            <a:off x="715025" y="2378150"/>
            <a:ext cx="2948400" cy="1188600"/>
          </a:xfrm>
          <a:prstGeom prst="rect">
            <a:avLst/>
          </a:prstGeom>
        </p:spPr>
        <p:txBody>
          <a:bodyPr spcFirstLastPara="1" wrap="square" lIns="121900" tIns="121900" rIns="121900" bIns="121900" anchor="b" anchorCtr="0">
            <a:noAutofit/>
          </a:bodyPr>
          <a:lstStyle>
            <a:lvl1pPr lvl="0" algn="ctr" rtl="0">
              <a:spcBef>
                <a:spcPts val="0"/>
              </a:spcBef>
              <a:spcAft>
                <a:spcPts val="0"/>
              </a:spcAft>
              <a:buSzPts val="7000"/>
              <a:buNone/>
              <a:defRPr sz="7000"/>
            </a:lvl1pPr>
            <a:lvl2pPr lvl="1" algn="ctr" rtl="0">
              <a:spcBef>
                <a:spcPts val="0"/>
              </a:spcBef>
              <a:spcAft>
                <a:spcPts val="0"/>
              </a:spcAft>
              <a:buSzPts val="7000"/>
              <a:buNone/>
              <a:defRPr sz="7000"/>
            </a:lvl2pPr>
            <a:lvl3pPr lvl="2" algn="ctr" rtl="0">
              <a:spcBef>
                <a:spcPts val="0"/>
              </a:spcBef>
              <a:spcAft>
                <a:spcPts val="0"/>
              </a:spcAft>
              <a:buSzPts val="7000"/>
              <a:buNone/>
              <a:defRPr sz="7000"/>
            </a:lvl3pPr>
            <a:lvl4pPr lvl="3" algn="ctr" rtl="0">
              <a:spcBef>
                <a:spcPts val="0"/>
              </a:spcBef>
              <a:spcAft>
                <a:spcPts val="0"/>
              </a:spcAft>
              <a:buSzPts val="7000"/>
              <a:buNone/>
              <a:defRPr sz="7000"/>
            </a:lvl4pPr>
            <a:lvl5pPr lvl="4" algn="ctr" rtl="0">
              <a:spcBef>
                <a:spcPts val="0"/>
              </a:spcBef>
              <a:spcAft>
                <a:spcPts val="0"/>
              </a:spcAft>
              <a:buSzPts val="7000"/>
              <a:buNone/>
              <a:defRPr sz="7000"/>
            </a:lvl5pPr>
            <a:lvl6pPr lvl="5" algn="ctr" rtl="0">
              <a:spcBef>
                <a:spcPts val="0"/>
              </a:spcBef>
              <a:spcAft>
                <a:spcPts val="0"/>
              </a:spcAft>
              <a:buSzPts val="7000"/>
              <a:buNone/>
              <a:defRPr sz="7000"/>
            </a:lvl6pPr>
            <a:lvl7pPr lvl="6" algn="ctr" rtl="0">
              <a:spcBef>
                <a:spcPts val="0"/>
              </a:spcBef>
              <a:spcAft>
                <a:spcPts val="0"/>
              </a:spcAft>
              <a:buSzPts val="7000"/>
              <a:buNone/>
              <a:defRPr sz="7000"/>
            </a:lvl7pPr>
            <a:lvl8pPr lvl="7" algn="ctr" rtl="0">
              <a:spcBef>
                <a:spcPts val="0"/>
              </a:spcBef>
              <a:spcAft>
                <a:spcPts val="0"/>
              </a:spcAft>
              <a:buSzPts val="7000"/>
              <a:buNone/>
              <a:defRPr sz="7000"/>
            </a:lvl8pPr>
            <a:lvl9pPr lvl="8" algn="ctr" rtl="0">
              <a:spcBef>
                <a:spcPts val="0"/>
              </a:spcBef>
              <a:spcAft>
                <a:spcPts val="0"/>
              </a:spcAft>
              <a:buSzPts val="7000"/>
              <a:buNone/>
              <a:defRPr sz="7000"/>
            </a:lvl9pPr>
          </a:lstStyle>
          <a:p>
            <a:r>
              <a:t>xx%</a:t>
            </a:r>
          </a:p>
        </p:txBody>
      </p:sp>
      <p:sp>
        <p:nvSpPr>
          <p:cNvPr id="1692" name="Google Shape;1692;p15"/>
          <p:cNvSpPr txBox="1">
            <a:spLocks noGrp="1"/>
          </p:cNvSpPr>
          <p:nvPr>
            <p:ph type="title" idx="2"/>
          </p:nvPr>
        </p:nvSpPr>
        <p:spPr>
          <a:xfrm>
            <a:off x="715025" y="898175"/>
            <a:ext cx="10714800" cy="763500"/>
          </a:xfrm>
          <a:prstGeom prst="rect">
            <a:avLst/>
          </a:prstGeom>
        </p:spPr>
        <p:txBody>
          <a:bodyPr spcFirstLastPara="1" wrap="square" lIns="121900" tIns="121900" rIns="121900" bIns="121900" anchor="t" anchorCtr="0">
            <a:noAutofit/>
          </a:bodyPr>
          <a:lstStyle>
            <a:lvl1pPr marL="0" marR="0" lvl="0" indent="0" algn="ctr" rtl="0">
              <a:lnSpc>
                <a:spcPct val="100000"/>
              </a:lnSpc>
              <a:spcBef>
                <a:spcPts val="0"/>
              </a:spcBef>
              <a:spcAft>
                <a:spcPts val="0"/>
              </a:spcAft>
              <a:buClr>
                <a:schemeClr val="dk1"/>
              </a:buClr>
              <a:buSzPts val="4000"/>
              <a:buFont typeface="Aldrich"/>
              <a:buNone/>
              <a:defRPr/>
            </a:lvl1pPr>
            <a:lvl2pPr lvl="1" algn="ctr" rtl="0">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2pPr>
            <a:lvl3pPr lvl="2" algn="ctr" rtl="0">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3pPr>
            <a:lvl4pPr lvl="3" algn="ctr" rtl="0">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4pPr>
            <a:lvl5pPr lvl="4" algn="ctr" rtl="0">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5pPr>
            <a:lvl6pPr lvl="5" algn="ctr" rtl="0">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6pPr>
            <a:lvl7pPr lvl="6" algn="ctr" rtl="0">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7pPr>
            <a:lvl8pPr lvl="7" algn="ctr" rtl="0">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8pPr>
            <a:lvl9pPr lvl="8" algn="ctr" rtl="0">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9pPr>
          </a:lstStyle>
          <a:p>
            <a:endParaRPr/>
          </a:p>
        </p:txBody>
      </p:sp>
      <p:sp>
        <p:nvSpPr>
          <p:cNvPr id="1693" name="Google Shape;1693;p15"/>
          <p:cNvSpPr txBox="1">
            <a:spLocks noGrp="1"/>
          </p:cNvSpPr>
          <p:nvPr>
            <p:ph type="title" idx="3" hasCustomPrompt="1"/>
          </p:nvPr>
        </p:nvSpPr>
        <p:spPr>
          <a:xfrm>
            <a:off x="4516336" y="2378150"/>
            <a:ext cx="2948400" cy="1188600"/>
          </a:xfrm>
          <a:prstGeom prst="rect">
            <a:avLst/>
          </a:prstGeom>
        </p:spPr>
        <p:txBody>
          <a:bodyPr spcFirstLastPara="1" wrap="square" lIns="121900" tIns="121900" rIns="121900" bIns="121900" anchor="b" anchorCtr="0">
            <a:noAutofit/>
          </a:bodyPr>
          <a:lstStyle>
            <a:lvl1pPr lvl="0" algn="ctr" rtl="0">
              <a:spcBef>
                <a:spcPts val="0"/>
              </a:spcBef>
              <a:spcAft>
                <a:spcPts val="0"/>
              </a:spcAft>
              <a:buSzPts val="7000"/>
              <a:buNone/>
              <a:defRPr sz="7000"/>
            </a:lvl1pPr>
            <a:lvl2pPr lvl="1" algn="ctr" rtl="0">
              <a:spcBef>
                <a:spcPts val="0"/>
              </a:spcBef>
              <a:spcAft>
                <a:spcPts val="0"/>
              </a:spcAft>
              <a:buSzPts val="7000"/>
              <a:buNone/>
              <a:defRPr sz="7000"/>
            </a:lvl2pPr>
            <a:lvl3pPr lvl="2" algn="ctr" rtl="0">
              <a:spcBef>
                <a:spcPts val="0"/>
              </a:spcBef>
              <a:spcAft>
                <a:spcPts val="0"/>
              </a:spcAft>
              <a:buSzPts val="7000"/>
              <a:buNone/>
              <a:defRPr sz="7000"/>
            </a:lvl3pPr>
            <a:lvl4pPr lvl="3" algn="ctr" rtl="0">
              <a:spcBef>
                <a:spcPts val="0"/>
              </a:spcBef>
              <a:spcAft>
                <a:spcPts val="0"/>
              </a:spcAft>
              <a:buSzPts val="7000"/>
              <a:buNone/>
              <a:defRPr sz="7000"/>
            </a:lvl4pPr>
            <a:lvl5pPr lvl="4" algn="ctr" rtl="0">
              <a:spcBef>
                <a:spcPts val="0"/>
              </a:spcBef>
              <a:spcAft>
                <a:spcPts val="0"/>
              </a:spcAft>
              <a:buSzPts val="7000"/>
              <a:buNone/>
              <a:defRPr sz="7000"/>
            </a:lvl5pPr>
            <a:lvl6pPr lvl="5" algn="ctr" rtl="0">
              <a:spcBef>
                <a:spcPts val="0"/>
              </a:spcBef>
              <a:spcAft>
                <a:spcPts val="0"/>
              </a:spcAft>
              <a:buSzPts val="7000"/>
              <a:buNone/>
              <a:defRPr sz="7000"/>
            </a:lvl6pPr>
            <a:lvl7pPr lvl="6" algn="ctr" rtl="0">
              <a:spcBef>
                <a:spcPts val="0"/>
              </a:spcBef>
              <a:spcAft>
                <a:spcPts val="0"/>
              </a:spcAft>
              <a:buSzPts val="7000"/>
              <a:buNone/>
              <a:defRPr sz="7000"/>
            </a:lvl7pPr>
            <a:lvl8pPr lvl="7" algn="ctr" rtl="0">
              <a:spcBef>
                <a:spcPts val="0"/>
              </a:spcBef>
              <a:spcAft>
                <a:spcPts val="0"/>
              </a:spcAft>
              <a:buSzPts val="7000"/>
              <a:buNone/>
              <a:defRPr sz="7000"/>
            </a:lvl8pPr>
            <a:lvl9pPr lvl="8" algn="ctr" rtl="0">
              <a:spcBef>
                <a:spcPts val="0"/>
              </a:spcBef>
              <a:spcAft>
                <a:spcPts val="0"/>
              </a:spcAft>
              <a:buSzPts val="7000"/>
              <a:buNone/>
              <a:defRPr sz="7000"/>
            </a:lvl9pPr>
          </a:lstStyle>
          <a:p>
            <a:r>
              <a:t>xx%</a:t>
            </a:r>
          </a:p>
        </p:txBody>
      </p:sp>
      <p:sp>
        <p:nvSpPr>
          <p:cNvPr id="1694" name="Google Shape;1694;p15"/>
          <p:cNvSpPr txBox="1">
            <a:spLocks noGrp="1"/>
          </p:cNvSpPr>
          <p:nvPr>
            <p:ph type="title" idx="4" hasCustomPrompt="1"/>
          </p:nvPr>
        </p:nvSpPr>
        <p:spPr>
          <a:xfrm>
            <a:off x="8481454" y="2378150"/>
            <a:ext cx="2948400" cy="1188600"/>
          </a:xfrm>
          <a:prstGeom prst="rect">
            <a:avLst/>
          </a:prstGeom>
        </p:spPr>
        <p:txBody>
          <a:bodyPr spcFirstLastPara="1" wrap="square" lIns="121900" tIns="121900" rIns="121900" bIns="121900" anchor="b" anchorCtr="0">
            <a:noAutofit/>
          </a:bodyPr>
          <a:lstStyle>
            <a:lvl1pPr lvl="0" algn="ctr" rtl="0">
              <a:spcBef>
                <a:spcPts val="0"/>
              </a:spcBef>
              <a:spcAft>
                <a:spcPts val="0"/>
              </a:spcAft>
              <a:buSzPts val="7000"/>
              <a:buNone/>
              <a:defRPr sz="7000"/>
            </a:lvl1pPr>
            <a:lvl2pPr lvl="1" algn="ctr" rtl="0">
              <a:spcBef>
                <a:spcPts val="0"/>
              </a:spcBef>
              <a:spcAft>
                <a:spcPts val="0"/>
              </a:spcAft>
              <a:buSzPts val="7000"/>
              <a:buNone/>
              <a:defRPr sz="7000"/>
            </a:lvl2pPr>
            <a:lvl3pPr lvl="2" algn="ctr" rtl="0">
              <a:spcBef>
                <a:spcPts val="0"/>
              </a:spcBef>
              <a:spcAft>
                <a:spcPts val="0"/>
              </a:spcAft>
              <a:buSzPts val="7000"/>
              <a:buNone/>
              <a:defRPr sz="7000"/>
            </a:lvl3pPr>
            <a:lvl4pPr lvl="3" algn="ctr" rtl="0">
              <a:spcBef>
                <a:spcPts val="0"/>
              </a:spcBef>
              <a:spcAft>
                <a:spcPts val="0"/>
              </a:spcAft>
              <a:buSzPts val="7000"/>
              <a:buNone/>
              <a:defRPr sz="7000"/>
            </a:lvl4pPr>
            <a:lvl5pPr lvl="4" algn="ctr" rtl="0">
              <a:spcBef>
                <a:spcPts val="0"/>
              </a:spcBef>
              <a:spcAft>
                <a:spcPts val="0"/>
              </a:spcAft>
              <a:buSzPts val="7000"/>
              <a:buNone/>
              <a:defRPr sz="7000"/>
            </a:lvl5pPr>
            <a:lvl6pPr lvl="5" algn="ctr" rtl="0">
              <a:spcBef>
                <a:spcPts val="0"/>
              </a:spcBef>
              <a:spcAft>
                <a:spcPts val="0"/>
              </a:spcAft>
              <a:buSzPts val="7000"/>
              <a:buNone/>
              <a:defRPr sz="7000"/>
            </a:lvl6pPr>
            <a:lvl7pPr lvl="6" algn="ctr" rtl="0">
              <a:spcBef>
                <a:spcPts val="0"/>
              </a:spcBef>
              <a:spcAft>
                <a:spcPts val="0"/>
              </a:spcAft>
              <a:buSzPts val="7000"/>
              <a:buNone/>
              <a:defRPr sz="7000"/>
            </a:lvl7pPr>
            <a:lvl8pPr lvl="7" algn="ctr" rtl="0">
              <a:spcBef>
                <a:spcPts val="0"/>
              </a:spcBef>
              <a:spcAft>
                <a:spcPts val="0"/>
              </a:spcAft>
              <a:buSzPts val="7000"/>
              <a:buNone/>
              <a:defRPr sz="7000"/>
            </a:lvl8pPr>
            <a:lvl9pPr lvl="8" algn="ctr" rtl="0">
              <a:spcBef>
                <a:spcPts val="0"/>
              </a:spcBef>
              <a:spcAft>
                <a:spcPts val="0"/>
              </a:spcAft>
              <a:buSzPts val="7000"/>
              <a:buNone/>
              <a:defRPr sz="7000"/>
            </a:lvl9pPr>
          </a:lstStyle>
          <a:p>
            <a:r>
              <a:t>xx%</a:t>
            </a:r>
          </a:p>
        </p:txBody>
      </p:sp>
      <p:sp>
        <p:nvSpPr>
          <p:cNvPr id="1695" name="Google Shape;1695;p15"/>
          <p:cNvSpPr txBox="1">
            <a:spLocks noGrp="1"/>
          </p:cNvSpPr>
          <p:nvPr>
            <p:ph type="body" idx="1"/>
          </p:nvPr>
        </p:nvSpPr>
        <p:spPr>
          <a:xfrm>
            <a:off x="8481446" y="3619725"/>
            <a:ext cx="2948400" cy="925200"/>
          </a:xfrm>
          <a:prstGeom prst="rect">
            <a:avLst/>
          </a:prstGeom>
        </p:spPr>
        <p:txBody>
          <a:bodyPr spcFirstLastPara="1" wrap="square" lIns="121900" tIns="121900" rIns="121900" bIns="121900" anchor="t" anchorCtr="0">
            <a:noAutofit/>
          </a:bodyPr>
          <a:lstStyle>
            <a:lvl1pPr marL="457200" lvl="0" indent="-368300" algn="ctr">
              <a:lnSpc>
                <a:spcPct val="100000"/>
              </a:lnSpc>
              <a:spcBef>
                <a:spcPts val="0"/>
              </a:spcBef>
              <a:spcAft>
                <a:spcPts val="0"/>
              </a:spcAft>
              <a:buSzPts val="2200"/>
              <a:buChar char="●"/>
              <a:defRPr sz="2200"/>
            </a:lvl1pPr>
            <a:lvl2pPr marL="914400" lvl="1" indent="-368300" algn="ctr">
              <a:lnSpc>
                <a:spcPct val="100000"/>
              </a:lnSpc>
              <a:spcBef>
                <a:spcPts val="0"/>
              </a:spcBef>
              <a:spcAft>
                <a:spcPts val="0"/>
              </a:spcAft>
              <a:buSzPts val="2200"/>
              <a:buChar char="○"/>
              <a:defRPr sz="2200"/>
            </a:lvl2pPr>
            <a:lvl3pPr marL="1371600" lvl="2" indent="-368300" algn="ctr">
              <a:lnSpc>
                <a:spcPct val="100000"/>
              </a:lnSpc>
              <a:spcBef>
                <a:spcPts val="0"/>
              </a:spcBef>
              <a:spcAft>
                <a:spcPts val="0"/>
              </a:spcAft>
              <a:buSzPts val="2200"/>
              <a:buChar char="■"/>
              <a:defRPr sz="2200"/>
            </a:lvl3pPr>
            <a:lvl4pPr marL="1828800" lvl="3" indent="-368300" algn="ctr">
              <a:lnSpc>
                <a:spcPct val="100000"/>
              </a:lnSpc>
              <a:spcBef>
                <a:spcPts val="0"/>
              </a:spcBef>
              <a:spcAft>
                <a:spcPts val="0"/>
              </a:spcAft>
              <a:buSzPts val="2200"/>
              <a:buChar char="●"/>
              <a:defRPr sz="2200"/>
            </a:lvl4pPr>
            <a:lvl5pPr marL="2286000" lvl="4" indent="-368300" algn="ctr">
              <a:lnSpc>
                <a:spcPct val="100000"/>
              </a:lnSpc>
              <a:spcBef>
                <a:spcPts val="0"/>
              </a:spcBef>
              <a:spcAft>
                <a:spcPts val="0"/>
              </a:spcAft>
              <a:buSzPts val="2200"/>
              <a:buChar char="○"/>
              <a:defRPr sz="2200"/>
            </a:lvl5pPr>
            <a:lvl6pPr marL="2743200" lvl="5" indent="-368300" algn="ctr">
              <a:lnSpc>
                <a:spcPct val="100000"/>
              </a:lnSpc>
              <a:spcBef>
                <a:spcPts val="0"/>
              </a:spcBef>
              <a:spcAft>
                <a:spcPts val="0"/>
              </a:spcAft>
              <a:buSzPts val="2200"/>
              <a:buChar char="■"/>
              <a:defRPr sz="2200"/>
            </a:lvl6pPr>
            <a:lvl7pPr marL="3200400" lvl="6" indent="-368300" algn="ctr">
              <a:lnSpc>
                <a:spcPct val="100000"/>
              </a:lnSpc>
              <a:spcBef>
                <a:spcPts val="0"/>
              </a:spcBef>
              <a:spcAft>
                <a:spcPts val="0"/>
              </a:spcAft>
              <a:buSzPts val="2200"/>
              <a:buChar char="●"/>
              <a:defRPr sz="2200"/>
            </a:lvl7pPr>
            <a:lvl8pPr marL="3657600" lvl="7" indent="-368300" algn="ctr">
              <a:lnSpc>
                <a:spcPct val="100000"/>
              </a:lnSpc>
              <a:spcBef>
                <a:spcPts val="0"/>
              </a:spcBef>
              <a:spcAft>
                <a:spcPts val="0"/>
              </a:spcAft>
              <a:buSzPts val="2200"/>
              <a:buChar char="○"/>
              <a:defRPr sz="2200"/>
            </a:lvl8pPr>
            <a:lvl9pPr marL="4114800" lvl="8" indent="-368300" algn="ctr">
              <a:lnSpc>
                <a:spcPct val="100000"/>
              </a:lnSpc>
              <a:spcBef>
                <a:spcPts val="0"/>
              </a:spcBef>
              <a:spcAft>
                <a:spcPts val="0"/>
              </a:spcAft>
              <a:buSzPts val="2200"/>
              <a:buChar char="■"/>
              <a:defRPr sz="2200"/>
            </a:lvl9pPr>
          </a:lstStyle>
          <a:p>
            <a:endParaRPr/>
          </a:p>
        </p:txBody>
      </p:sp>
      <p:sp>
        <p:nvSpPr>
          <p:cNvPr id="1696" name="Google Shape;1696;p15"/>
          <p:cNvSpPr txBox="1">
            <a:spLocks noGrp="1"/>
          </p:cNvSpPr>
          <p:nvPr>
            <p:ph type="body" idx="5"/>
          </p:nvPr>
        </p:nvSpPr>
        <p:spPr>
          <a:xfrm>
            <a:off x="4516345" y="3608575"/>
            <a:ext cx="2948400" cy="925200"/>
          </a:xfrm>
          <a:prstGeom prst="rect">
            <a:avLst/>
          </a:prstGeom>
        </p:spPr>
        <p:txBody>
          <a:bodyPr spcFirstLastPara="1" wrap="square" lIns="121900" tIns="121900" rIns="121900" bIns="121900" anchor="t" anchorCtr="0">
            <a:noAutofit/>
          </a:bodyPr>
          <a:lstStyle>
            <a:lvl1pPr marL="457200" lvl="0" indent="-368300" algn="ctr" rtl="0">
              <a:lnSpc>
                <a:spcPct val="100000"/>
              </a:lnSpc>
              <a:spcBef>
                <a:spcPts val="0"/>
              </a:spcBef>
              <a:spcAft>
                <a:spcPts val="0"/>
              </a:spcAft>
              <a:buSzPts val="2200"/>
              <a:buChar char="●"/>
              <a:defRPr sz="2200"/>
            </a:lvl1pPr>
            <a:lvl2pPr marL="914400" lvl="1" indent="-368300" algn="ctr" rtl="0">
              <a:lnSpc>
                <a:spcPct val="100000"/>
              </a:lnSpc>
              <a:spcBef>
                <a:spcPts val="0"/>
              </a:spcBef>
              <a:spcAft>
                <a:spcPts val="0"/>
              </a:spcAft>
              <a:buSzPts val="2200"/>
              <a:buChar char="○"/>
              <a:defRPr sz="2200"/>
            </a:lvl2pPr>
            <a:lvl3pPr marL="1371600" lvl="2" indent="-368300" algn="ctr" rtl="0">
              <a:lnSpc>
                <a:spcPct val="100000"/>
              </a:lnSpc>
              <a:spcBef>
                <a:spcPts val="0"/>
              </a:spcBef>
              <a:spcAft>
                <a:spcPts val="0"/>
              </a:spcAft>
              <a:buSzPts val="2200"/>
              <a:buChar char="■"/>
              <a:defRPr sz="2200"/>
            </a:lvl3pPr>
            <a:lvl4pPr marL="1828800" lvl="3" indent="-368300" algn="ctr" rtl="0">
              <a:lnSpc>
                <a:spcPct val="100000"/>
              </a:lnSpc>
              <a:spcBef>
                <a:spcPts val="0"/>
              </a:spcBef>
              <a:spcAft>
                <a:spcPts val="0"/>
              </a:spcAft>
              <a:buSzPts val="2200"/>
              <a:buChar char="●"/>
              <a:defRPr sz="2200"/>
            </a:lvl4pPr>
            <a:lvl5pPr marL="2286000" lvl="4" indent="-368300" algn="ctr" rtl="0">
              <a:lnSpc>
                <a:spcPct val="100000"/>
              </a:lnSpc>
              <a:spcBef>
                <a:spcPts val="0"/>
              </a:spcBef>
              <a:spcAft>
                <a:spcPts val="0"/>
              </a:spcAft>
              <a:buSzPts val="2200"/>
              <a:buChar char="○"/>
              <a:defRPr sz="2200"/>
            </a:lvl5pPr>
            <a:lvl6pPr marL="2743200" lvl="5" indent="-368300" algn="ctr" rtl="0">
              <a:lnSpc>
                <a:spcPct val="100000"/>
              </a:lnSpc>
              <a:spcBef>
                <a:spcPts val="0"/>
              </a:spcBef>
              <a:spcAft>
                <a:spcPts val="0"/>
              </a:spcAft>
              <a:buSzPts val="2200"/>
              <a:buChar char="■"/>
              <a:defRPr sz="2200"/>
            </a:lvl6pPr>
            <a:lvl7pPr marL="3200400" lvl="6" indent="-368300" algn="ctr" rtl="0">
              <a:lnSpc>
                <a:spcPct val="100000"/>
              </a:lnSpc>
              <a:spcBef>
                <a:spcPts val="0"/>
              </a:spcBef>
              <a:spcAft>
                <a:spcPts val="0"/>
              </a:spcAft>
              <a:buSzPts val="2200"/>
              <a:buChar char="●"/>
              <a:defRPr sz="2200"/>
            </a:lvl7pPr>
            <a:lvl8pPr marL="3657600" lvl="7" indent="-368300" algn="ctr" rtl="0">
              <a:lnSpc>
                <a:spcPct val="100000"/>
              </a:lnSpc>
              <a:spcBef>
                <a:spcPts val="0"/>
              </a:spcBef>
              <a:spcAft>
                <a:spcPts val="0"/>
              </a:spcAft>
              <a:buSzPts val="2200"/>
              <a:buChar char="○"/>
              <a:defRPr sz="2200"/>
            </a:lvl8pPr>
            <a:lvl9pPr marL="4114800" lvl="8" indent="-368300" algn="ctr" rtl="0">
              <a:lnSpc>
                <a:spcPct val="100000"/>
              </a:lnSpc>
              <a:spcBef>
                <a:spcPts val="0"/>
              </a:spcBef>
              <a:spcAft>
                <a:spcPts val="0"/>
              </a:spcAft>
              <a:buSzPts val="2200"/>
              <a:buChar char="■"/>
              <a:defRPr sz="2200"/>
            </a:lvl9pPr>
          </a:lstStyle>
          <a:p>
            <a:endParaRPr/>
          </a:p>
        </p:txBody>
      </p:sp>
      <p:sp>
        <p:nvSpPr>
          <p:cNvPr id="1697" name="Google Shape;1697;p15"/>
          <p:cNvSpPr txBox="1">
            <a:spLocks noGrp="1"/>
          </p:cNvSpPr>
          <p:nvPr>
            <p:ph type="body" idx="6"/>
          </p:nvPr>
        </p:nvSpPr>
        <p:spPr>
          <a:xfrm>
            <a:off x="715025" y="3608575"/>
            <a:ext cx="2948400" cy="925200"/>
          </a:xfrm>
          <a:prstGeom prst="rect">
            <a:avLst/>
          </a:prstGeom>
        </p:spPr>
        <p:txBody>
          <a:bodyPr spcFirstLastPara="1" wrap="square" lIns="121900" tIns="121900" rIns="121900" bIns="121900" anchor="t" anchorCtr="0">
            <a:noAutofit/>
          </a:bodyPr>
          <a:lstStyle>
            <a:lvl1pPr marL="457200" lvl="0" indent="-368300" algn="ctr" rtl="0">
              <a:lnSpc>
                <a:spcPct val="100000"/>
              </a:lnSpc>
              <a:spcBef>
                <a:spcPts val="0"/>
              </a:spcBef>
              <a:spcAft>
                <a:spcPts val="0"/>
              </a:spcAft>
              <a:buSzPts val="2200"/>
              <a:buChar char="●"/>
              <a:defRPr sz="2200"/>
            </a:lvl1pPr>
            <a:lvl2pPr marL="914400" lvl="1" indent="-368300" algn="ctr" rtl="0">
              <a:lnSpc>
                <a:spcPct val="100000"/>
              </a:lnSpc>
              <a:spcBef>
                <a:spcPts val="0"/>
              </a:spcBef>
              <a:spcAft>
                <a:spcPts val="0"/>
              </a:spcAft>
              <a:buSzPts val="2200"/>
              <a:buChar char="○"/>
              <a:defRPr sz="2200"/>
            </a:lvl2pPr>
            <a:lvl3pPr marL="1371600" lvl="2" indent="-368300" algn="ctr" rtl="0">
              <a:lnSpc>
                <a:spcPct val="100000"/>
              </a:lnSpc>
              <a:spcBef>
                <a:spcPts val="0"/>
              </a:spcBef>
              <a:spcAft>
                <a:spcPts val="0"/>
              </a:spcAft>
              <a:buSzPts val="2200"/>
              <a:buChar char="■"/>
              <a:defRPr sz="2200"/>
            </a:lvl3pPr>
            <a:lvl4pPr marL="1828800" lvl="3" indent="-368300" algn="ctr" rtl="0">
              <a:lnSpc>
                <a:spcPct val="100000"/>
              </a:lnSpc>
              <a:spcBef>
                <a:spcPts val="0"/>
              </a:spcBef>
              <a:spcAft>
                <a:spcPts val="0"/>
              </a:spcAft>
              <a:buSzPts val="2200"/>
              <a:buChar char="●"/>
              <a:defRPr sz="2200"/>
            </a:lvl4pPr>
            <a:lvl5pPr marL="2286000" lvl="4" indent="-368300" algn="ctr" rtl="0">
              <a:lnSpc>
                <a:spcPct val="100000"/>
              </a:lnSpc>
              <a:spcBef>
                <a:spcPts val="0"/>
              </a:spcBef>
              <a:spcAft>
                <a:spcPts val="0"/>
              </a:spcAft>
              <a:buSzPts val="2200"/>
              <a:buChar char="○"/>
              <a:defRPr sz="2200"/>
            </a:lvl5pPr>
            <a:lvl6pPr marL="2743200" lvl="5" indent="-368300" algn="ctr" rtl="0">
              <a:lnSpc>
                <a:spcPct val="100000"/>
              </a:lnSpc>
              <a:spcBef>
                <a:spcPts val="0"/>
              </a:spcBef>
              <a:spcAft>
                <a:spcPts val="0"/>
              </a:spcAft>
              <a:buSzPts val="2200"/>
              <a:buChar char="■"/>
              <a:defRPr sz="2200"/>
            </a:lvl6pPr>
            <a:lvl7pPr marL="3200400" lvl="6" indent="-368300" algn="ctr" rtl="0">
              <a:lnSpc>
                <a:spcPct val="100000"/>
              </a:lnSpc>
              <a:spcBef>
                <a:spcPts val="0"/>
              </a:spcBef>
              <a:spcAft>
                <a:spcPts val="0"/>
              </a:spcAft>
              <a:buSzPts val="2200"/>
              <a:buChar char="●"/>
              <a:defRPr sz="2200"/>
            </a:lvl7pPr>
            <a:lvl8pPr marL="3657600" lvl="7" indent="-368300" algn="ctr" rtl="0">
              <a:lnSpc>
                <a:spcPct val="100000"/>
              </a:lnSpc>
              <a:spcBef>
                <a:spcPts val="0"/>
              </a:spcBef>
              <a:spcAft>
                <a:spcPts val="0"/>
              </a:spcAft>
              <a:buSzPts val="2200"/>
              <a:buChar char="○"/>
              <a:defRPr sz="2200"/>
            </a:lvl8pPr>
            <a:lvl9pPr marL="4114800" lvl="8" indent="-368300" algn="ctr" rtl="0">
              <a:lnSpc>
                <a:spcPct val="100000"/>
              </a:lnSpc>
              <a:spcBef>
                <a:spcPts val="0"/>
              </a:spcBef>
              <a:spcAft>
                <a:spcPts val="0"/>
              </a:spcAft>
              <a:buSzPts val="2200"/>
              <a:buChar char="■"/>
              <a:defRPr sz="2200"/>
            </a:lvl9pPr>
          </a:lstStyle>
          <a:p>
            <a:endParaRPr/>
          </a:p>
        </p:txBody>
      </p:sp>
      <p:sp>
        <p:nvSpPr>
          <p:cNvPr id="1698" name="Google Shape;1698;p15"/>
          <p:cNvSpPr/>
          <p:nvPr/>
        </p:nvSpPr>
        <p:spPr>
          <a:xfrm rot="-5400000">
            <a:off x="1451151" y="5877221"/>
            <a:ext cx="1011000" cy="481200"/>
          </a:xfrm>
          <a:prstGeom prst="triangle">
            <a:avLst>
              <a:gd name="adj" fmla="val 500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99" name="Google Shape;1699;p15"/>
          <p:cNvSpPr/>
          <p:nvPr/>
        </p:nvSpPr>
        <p:spPr>
          <a:xfrm rot="10800000" flipH="1">
            <a:off x="1187506" y="5609661"/>
            <a:ext cx="1011000" cy="10110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700" name="Google Shape;1700;p15"/>
          <p:cNvSpPr/>
          <p:nvPr/>
        </p:nvSpPr>
        <p:spPr>
          <a:xfrm rot="10800000" flipH="1">
            <a:off x="1440282" y="5862086"/>
            <a:ext cx="505800" cy="5058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701" name="Google Shape;1701;p15"/>
          <p:cNvSpPr/>
          <p:nvPr/>
        </p:nvSpPr>
        <p:spPr>
          <a:xfrm rot="10800000" flipH="1">
            <a:off x="1566670" y="5988599"/>
            <a:ext cx="252900" cy="2529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702" name="Google Shape;1702;p15"/>
          <p:cNvSpPr/>
          <p:nvPr/>
        </p:nvSpPr>
        <p:spPr>
          <a:xfrm rot="10800000" flipH="1">
            <a:off x="1313894" y="5735574"/>
            <a:ext cx="758700" cy="7587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703" name="Google Shape;1703;p15"/>
          <p:cNvSpPr/>
          <p:nvPr/>
        </p:nvSpPr>
        <p:spPr>
          <a:xfrm rot="10800000" flipH="1">
            <a:off x="194656" y="4601933"/>
            <a:ext cx="987900" cy="1014000"/>
          </a:xfrm>
          <a:prstGeom prst="teardrop">
            <a:avLst>
              <a:gd name="adj" fmla="val 100000"/>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04" name="Google Shape;1704;p15"/>
          <p:cNvSpPr/>
          <p:nvPr/>
        </p:nvSpPr>
        <p:spPr>
          <a:xfrm rot="5400000">
            <a:off x="196886" y="5635427"/>
            <a:ext cx="993900" cy="993900"/>
          </a:xfrm>
          <a:prstGeom prst="arc">
            <a:avLst>
              <a:gd name="adj1" fmla="val 16200000"/>
              <a:gd name="adj2" fmla="val 125862"/>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705" name="Google Shape;1705;p15"/>
          <p:cNvSpPr/>
          <p:nvPr/>
        </p:nvSpPr>
        <p:spPr>
          <a:xfrm rot="-5400000">
            <a:off x="685138" y="5610668"/>
            <a:ext cx="505800" cy="5058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706" name="Google Shape;1706;p15"/>
          <p:cNvGrpSpPr/>
          <p:nvPr/>
        </p:nvGrpSpPr>
        <p:grpSpPr>
          <a:xfrm rot="5400000">
            <a:off x="-68683" y="5864470"/>
            <a:ext cx="1022425" cy="513490"/>
            <a:chOff x="10576560" y="3328633"/>
            <a:chExt cx="1514255" cy="760500"/>
          </a:xfrm>
        </p:grpSpPr>
        <p:sp>
          <p:nvSpPr>
            <p:cNvPr id="1707" name="Google Shape;1707;p15"/>
            <p:cNvSpPr/>
            <p:nvPr/>
          </p:nvSpPr>
          <p:spPr>
            <a:xfrm>
              <a:off x="10576560" y="335761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08" name="Google Shape;1708;p15"/>
            <p:cNvSpPr/>
            <p:nvPr/>
          </p:nvSpPr>
          <p:spPr>
            <a:xfrm rot="-5400000">
              <a:off x="11344865" y="334318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709" name="Google Shape;1709;p15"/>
          <p:cNvSpPr/>
          <p:nvPr/>
        </p:nvSpPr>
        <p:spPr>
          <a:xfrm rot="10800000" flipH="1">
            <a:off x="413054" y="5853364"/>
            <a:ext cx="520800" cy="520800"/>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710" name="Google Shape;1710;p15"/>
          <p:cNvSpPr/>
          <p:nvPr/>
        </p:nvSpPr>
        <p:spPr>
          <a:xfrm rot="10800000">
            <a:off x="411824" y="5854447"/>
            <a:ext cx="520800" cy="5208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1711" name="Google Shape;1711;p15"/>
          <p:cNvGrpSpPr/>
          <p:nvPr/>
        </p:nvGrpSpPr>
        <p:grpSpPr>
          <a:xfrm rot="-5400000">
            <a:off x="466767" y="5920922"/>
            <a:ext cx="397423" cy="397423"/>
            <a:chOff x="9392653" y="5061283"/>
            <a:chExt cx="588600" cy="588600"/>
          </a:xfrm>
        </p:grpSpPr>
        <p:sp>
          <p:nvSpPr>
            <p:cNvPr id="1712" name="Google Shape;1712;p15"/>
            <p:cNvSpPr/>
            <p:nvPr/>
          </p:nvSpPr>
          <p:spPr>
            <a:xfrm>
              <a:off x="9392653" y="5061283"/>
              <a:ext cx="588600" cy="588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13" name="Google Shape;1713;p15"/>
            <p:cNvSpPr/>
            <p:nvPr/>
          </p:nvSpPr>
          <p:spPr>
            <a:xfrm>
              <a:off x="9508479" y="5177109"/>
              <a:ext cx="357000" cy="357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14" name="Google Shape;1714;p15"/>
            <p:cNvSpPr/>
            <p:nvPr/>
          </p:nvSpPr>
          <p:spPr>
            <a:xfrm>
              <a:off x="9608742" y="5277372"/>
              <a:ext cx="156600" cy="156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715" name="Google Shape;1715;p15"/>
          <p:cNvSpPr/>
          <p:nvPr/>
        </p:nvSpPr>
        <p:spPr>
          <a:xfrm rot="10800000">
            <a:off x="327031" y="4734543"/>
            <a:ext cx="749100" cy="749100"/>
          </a:xfrm>
          <a:prstGeom prst="arc">
            <a:avLst>
              <a:gd name="adj1" fmla="val 16200000"/>
              <a:gd name="adj2" fmla="val 10690623"/>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716" name="Google Shape;1716;p15"/>
          <p:cNvSpPr/>
          <p:nvPr/>
        </p:nvSpPr>
        <p:spPr>
          <a:xfrm rot="10800000">
            <a:off x="441065" y="4848578"/>
            <a:ext cx="520800" cy="520800"/>
          </a:xfrm>
          <a:prstGeom prst="arc">
            <a:avLst>
              <a:gd name="adj1" fmla="val 16200000"/>
              <a:gd name="adj2" fmla="val 10869229"/>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717" name="Google Shape;1717;p15"/>
          <p:cNvSpPr/>
          <p:nvPr/>
        </p:nvSpPr>
        <p:spPr>
          <a:xfrm rot="-5400000">
            <a:off x="204250" y="4596908"/>
            <a:ext cx="505800" cy="5058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18" name="Google Shape;1718;p15"/>
          <p:cNvSpPr/>
          <p:nvPr/>
        </p:nvSpPr>
        <p:spPr>
          <a:xfrm rot="-5400000">
            <a:off x="603127" y="5004814"/>
            <a:ext cx="192900" cy="1932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719" name="Google Shape;1719;p15"/>
          <p:cNvGrpSpPr/>
          <p:nvPr/>
        </p:nvGrpSpPr>
        <p:grpSpPr>
          <a:xfrm rot="-5400000">
            <a:off x="713457" y="5353614"/>
            <a:ext cx="281255" cy="36461"/>
            <a:chOff x="10578164" y="275923"/>
            <a:chExt cx="416551" cy="54000"/>
          </a:xfrm>
        </p:grpSpPr>
        <p:sp>
          <p:nvSpPr>
            <p:cNvPr id="1720" name="Google Shape;1720;p15"/>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21" name="Google Shape;1721;p15"/>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22" name="Google Shape;1722;p15"/>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723" name="Google Shape;1723;p15"/>
          <p:cNvGrpSpPr/>
          <p:nvPr/>
        </p:nvGrpSpPr>
        <p:grpSpPr>
          <a:xfrm rot="-5400000">
            <a:off x="816891" y="5353614"/>
            <a:ext cx="281255" cy="36461"/>
            <a:chOff x="10578164" y="275923"/>
            <a:chExt cx="416551" cy="54000"/>
          </a:xfrm>
        </p:grpSpPr>
        <p:sp>
          <p:nvSpPr>
            <p:cNvPr id="1724" name="Google Shape;1724;p15"/>
            <p:cNvSpPr/>
            <p:nvPr/>
          </p:nvSpPr>
          <p:spPr>
            <a:xfrm>
              <a:off x="10578164"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25" name="Google Shape;1725;p15"/>
            <p:cNvSpPr/>
            <p:nvPr/>
          </p:nvSpPr>
          <p:spPr>
            <a:xfrm>
              <a:off x="10759440"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26" name="Google Shape;1726;p15"/>
            <p:cNvSpPr/>
            <p:nvPr/>
          </p:nvSpPr>
          <p:spPr>
            <a:xfrm>
              <a:off x="10940715"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727" name="Google Shape;1727;p15"/>
          <p:cNvGrpSpPr/>
          <p:nvPr/>
        </p:nvGrpSpPr>
        <p:grpSpPr>
          <a:xfrm rot="-5400000">
            <a:off x="920326" y="5353614"/>
            <a:ext cx="281255" cy="36461"/>
            <a:chOff x="10578164" y="275923"/>
            <a:chExt cx="416551" cy="54000"/>
          </a:xfrm>
        </p:grpSpPr>
        <p:sp>
          <p:nvSpPr>
            <p:cNvPr id="1728" name="Google Shape;1728;p15"/>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29" name="Google Shape;1729;p15"/>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30" name="Google Shape;1730;p15"/>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731" name="Google Shape;1731;p15"/>
          <p:cNvGrpSpPr/>
          <p:nvPr/>
        </p:nvGrpSpPr>
        <p:grpSpPr>
          <a:xfrm rot="-5400000">
            <a:off x="218489" y="4834820"/>
            <a:ext cx="281255" cy="36461"/>
            <a:chOff x="10578164" y="275923"/>
            <a:chExt cx="416551" cy="54000"/>
          </a:xfrm>
        </p:grpSpPr>
        <p:sp>
          <p:nvSpPr>
            <p:cNvPr id="1732" name="Google Shape;1732;p15"/>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33" name="Google Shape;1733;p15"/>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34" name="Google Shape;1734;p15"/>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735" name="Google Shape;1735;p15"/>
          <p:cNvGrpSpPr/>
          <p:nvPr/>
        </p:nvGrpSpPr>
        <p:grpSpPr>
          <a:xfrm rot="-5400000">
            <a:off x="321923" y="4834820"/>
            <a:ext cx="281255" cy="36461"/>
            <a:chOff x="10578164" y="275923"/>
            <a:chExt cx="416551" cy="54000"/>
          </a:xfrm>
        </p:grpSpPr>
        <p:sp>
          <p:nvSpPr>
            <p:cNvPr id="1736" name="Google Shape;1736;p15"/>
            <p:cNvSpPr/>
            <p:nvPr/>
          </p:nvSpPr>
          <p:spPr>
            <a:xfrm>
              <a:off x="10578164"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37" name="Google Shape;1737;p15"/>
            <p:cNvSpPr/>
            <p:nvPr/>
          </p:nvSpPr>
          <p:spPr>
            <a:xfrm>
              <a:off x="10759440"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38" name="Google Shape;1738;p15"/>
            <p:cNvSpPr/>
            <p:nvPr/>
          </p:nvSpPr>
          <p:spPr>
            <a:xfrm>
              <a:off x="10940715"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739" name="Google Shape;1739;p15"/>
          <p:cNvGrpSpPr/>
          <p:nvPr/>
        </p:nvGrpSpPr>
        <p:grpSpPr>
          <a:xfrm rot="-5400000">
            <a:off x="425358" y="4834820"/>
            <a:ext cx="281255" cy="36461"/>
            <a:chOff x="10578164" y="275923"/>
            <a:chExt cx="416551" cy="54000"/>
          </a:xfrm>
        </p:grpSpPr>
        <p:sp>
          <p:nvSpPr>
            <p:cNvPr id="1740" name="Google Shape;1740;p15"/>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41" name="Google Shape;1741;p15"/>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42" name="Google Shape;1742;p15"/>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743" name="Google Shape;1743;p15"/>
          <p:cNvSpPr/>
          <p:nvPr/>
        </p:nvSpPr>
        <p:spPr>
          <a:xfrm rot="-5400000">
            <a:off x="1214584" y="6118604"/>
            <a:ext cx="505800" cy="5058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44" name="Google Shape;1744;p15"/>
          <p:cNvSpPr/>
          <p:nvPr/>
        </p:nvSpPr>
        <p:spPr>
          <a:xfrm rot="10800000">
            <a:off x="1202669" y="5603058"/>
            <a:ext cx="505800" cy="5058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745" name="Google Shape;1745;p15"/>
          <p:cNvGrpSpPr/>
          <p:nvPr/>
        </p:nvGrpSpPr>
        <p:grpSpPr>
          <a:xfrm rot="-5400000">
            <a:off x="1078061" y="5861819"/>
            <a:ext cx="762328" cy="505590"/>
            <a:chOff x="10624861" y="3933984"/>
            <a:chExt cx="1115330" cy="748800"/>
          </a:xfrm>
        </p:grpSpPr>
        <p:cxnSp>
          <p:nvCxnSpPr>
            <p:cNvPr id="1746" name="Google Shape;1746;p15"/>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747" name="Google Shape;1747;p15"/>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748" name="Google Shape;1748;p15"/>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749" name="Google Shape;1749;p15"/>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750" name="Google Shape;1750;p15"/>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751" name="Google Shape;1751;p15"/>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752" name="Google Shape;1752;p15"/>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1753" name="Google Shape;1753;p15"/>
          <p:cNvSpPr/>
          <p:nvPr/>
        </p:nvSpPr>
        <p:spPr>
          <a:xfrm rot="-5400000" flipH="1">
            <a:off x="9853477" y="5679078"/>
            <a:ext cx="873000" cy="8730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754" name="Google Shape;1754;p15"/>
          <p:cNvSpPr/>
          <p:nvPr/>
        </p:nvSpPr>
        <p:spPr>
          <a:xfrm rot="-5400000" flipH="1">
            <a:off x="9998963" y="5824564"/>
            <a:ext cx="582300" cy="5823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755" name="Google Shape;1755;p15"/>
          <p:cNvSpPr/>
          <p:nvPr/>
        </p:nvSpPr>
        <p:spPr>
          <a:xfrm rot="-5400000">
            <a:off x="9853477" y="5680240"/>
            <a:ext cx="873000" cy="8730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756" name="Google Shape;1756;p15"/>
          <p:cNvSpPr/>
          <p:nvPr/>
        </p:nvSpPr>
        <p:spPr>
          <a:xfrm flipH="1">
            <a:off x="10872580" y="6137016"/>
            <a:ext cx="1163700" cy="553500"/>
          </a:xfrm>
          <a:prstGeom prst="triangle">
            <a:avLst>
              <a:gd name="adj" fmla="val 500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57" name="Google Shape;1757;p15"/>
          <p:cNvSpPr/>
          <p:nvPr/>
        </p:nvSpPr>
        <p:spPr>
          <a:xfrm rot="5400000">
            <a:off x="10869518" y="5528605"/>
            <a:ext cx="1163700" cy="11637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758" name="Google Shape;1758;p15"/>
          <p:cNvSpPr/>
          <p:nvPr/>
        </p:nvSpPr>
        <p:spPr>
          <a:xfrm rot="5400000">
            <a:off x="11159946" y="5819576"/>
            <a:ext cx="582300" cy="5823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759" name="Google Shape;1759;p15"/>
          <p:cNvSpPr/>
          <p:nvPr/>
        </p:nvSpPr>
        <p:spPr>
          <a:xfrm rot="5400000">
            <a:off x="11306060" y="5965062"/>
            <a:ext cx="290700" cy="2907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760" name="Google Shape;1760;p15"/>
          <p:cNvSpPr/>
          <p:nvPr/>
        </p:nvSpPr>
        <p:spPr>
          <a:xfrm rot="5400000">
            <a:off x="11014732" y="5674090"/>
            <a:ext cx="873000" cy="8730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761" name="Google Shape;1761;p15"/>
          <p:cNvSpPr/>
          <p:nvPr/>
        </p:nvSpPr>
        <p:spPr>
          <a:xfrm flipH="1">
            <a:off x="11869605" y="4554900"/>
            <a:ext cx="42000" cy="42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62" name="Google Shape;1762;p15"/>
          <p:cNvSpPr/>
          <p:nvPr/>
        </p:nvSpPr>
        <p:spPr>
          <a:xfrm flipH="1">
            <a:off x="11719165" y="4554900"/>
            <a:ext cx="42000" cy="42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63" name="Google Shape;1763;p15"/>
          <p:cNvSpPr/>
          <p:nvPr/>
        </p:nvSpPr>
        <p:spPr>
          <a:xfrm flipH="1">
            <a:off x="11568724" y="4554900"/>
            <a:ext cx="42000" cy="42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64" name="Google Shape;1764;p15"/>
          <p:cNvSpPr/>
          <p:nvPr/>
        </p:nvSpPr>
        <p:spPr>
          <a:xfrm flipH="1">
            <a:off x="11869605" y="4673963"/>
            <a:ext cx="42000" cy="42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65" name="Google Shape;1765;p15"/>
          <p:cNvSpPr/>
          <p:nvPr/>
        </p:nvSpPr>
        <p:spPr>
          <a:xfrm flipH="1">
            <a:off x="11719165" y="4673963"/>
            <a:ext cx="42000" cy="42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66" name="Google Shape;1766;p15"/>
          <p:cNvSpPr/>
          <p:nvPr/>
        </p:nvSpPr>
        <p:spPr>
          <a:xfrm flipH="1">
            <a:off x="11568724" y="4673963"/>
            <a:ext cx="42000" cy="42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67" name="Google Shape;1767;p15"/>
          <p:cNvSpPr/>
          <p:nvPr/>
        </p:nvSpPr>
        <p:spPr>
          <a:xfrm flipH="1">
            <a:off x="11869605" y="4793027"/>
            <a:ext cx="42000" cy="42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68" name="Google Shape;1768;p15"/>
          <p:cNvSpPr/>
          <p:nvPr/>
        </p:nvSpPr>
        <p:spPr>
          <a:xfrm flipH="1">
            <a:off x="11719165" y="4793027"/>
            <a:ext cx="42000" cy="42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69" name="Google Shape;1769;p15"/>
          <p:cNvSpPr/>
          <p:nvPr/>
        </p:nvSpPr>
        <p:spPr>
          <a:xfrm flipH="1">
            <a:off x="11568724" y="4793027"/>
            <a:ext cx="42000" cy="42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70" name="Google Shape;1770;p15"/>
          <p:cNvSpPr/>
          <p:nvPr/>
        </p:nvSpPr>
        <p:spPr>
          <a:xfrm flipH="1">
            <a:off x="11267843" y="4554900"/>
            <a:ext cx="42000" cy="42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71" name="Google Shape;1771;p15"/>
          <p:cNvSpPr/>
          <p:nvPr/>
        </p:nvSpPr>
        <p:spPr>
          <a:xfrm flipH="1">
            <a:off x="11117403" y="4554900"/>
            <a:ext cx="42000" cy="42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72" name="Google Shape;1772;p15"/>
          <p:cNvSpPr/>
          <p:nvPr/>
        </p:nvSpPr>
        <p:spPr>
          <a:xfrm flipH="1">
            <a:off x="10966964" y="4554900"/>
            <a:ext cx="42000" cy="42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73" name="Google Shape;1773;p15"/>
          <p:cNvSpPr/>
          <p:nvPr/>
        </p:nvSpPr>
        <p:spPr>
          <a:xfrm flipH="1">
            <a:off x="11267843" y="4673963"/>
            <a:ext cx="42000" cy="42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74" name="Google Shape;1774;p15"/>
          <p:cNvSpPr/>
          <p:nvPr/>
        </p:nvSpPr>
        <p:spPr>
          <a:xfrm flipH="1">
            <a:off x="11117403" y="4673963"/>
            <a:ext cx="42000" cy="42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75" name="Google Shape;1775;p15"/>
          <p:cNvSpPr/>
          <p:nvPr/>
        </p:nvSpPr>
        <p:spPr>
          <a:xfrm flipH="1">
            <a:off x="10966964" y="4673963"/>
            <a:ext cx="42000" cy="42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76" name="Google Shape;1776;p15"/>
          <p:cNvSpPr/>
          <p:nvPr/>
        </p:nvSpPr>
        <p:spPr>
          <a:xfrm flipH="1">
            <a:off x="11267843" y="4793027"/>
            <a:ext cx="42000" cy="42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77" name="Google Shape;1777;p15"/>
          <p:cNvSpPr/>
          <p:nvPr/>
        </p:nvSpPr>
        <p:spPr>
          <a:xfrm flipH="1">
            <a:off x="11117403" y="4793027"/>
            <a:ext cx="42000" cy="42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78" name="Google Shape;1778;p15"/>
          <p:cNvSpPr/>
          <p:nvPr/>
        </p:nvSpPr>
        <p:spPr>
          <a:xfrm flipH="1">
            <a:off x="10966964" y="4793027"/>
            <a:ext cx="42000" cy="42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79" name="Google Shape;1779;p15"/>
          <p:cNvSpPr/>
          <p:nvPr/>
        </p:nvSpPr>
        <p:spPr>
          <a:xfrm flipH="1">
            <a:off x="11418284" y="4544925"/>
            <a:ext cx="42000" cy="42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80" name="Google Shape;1780;p15"/>
          <p:cNvSpPr/>
          <p:nvPr/>
        </p:nvSpPr>
        <p:spPr>
          <a:xfrm flipH="1">
            <a:off x="11418284" y="4685807"/>
            <a:ext cx="42000" cy="42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81" name="Google Shape;1781;p15"/>
          <p:cNvSpPr/>
          <p:nvPr/>
        </p:nvSpPr>
        <p:spPr>
          <a:xfrm flipH="1">
            <a:off x="11418284" y="4811727"/>
            <a:ext cx="42000" cy="42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782" name="Google Shape;1782;p15"/>
          <p:cNvGrpSpPr/>
          <p:nvPr/>
        </p:nvGrpSpPr>
        <p:grpSpPr>
          <a:xfrm rot="-5400000" flipH="1">
            <a:off x="11424136" y="4936422"/>
            <a:ext cx="571704" cy="664410"/>
            <a:chOff x="10628069" y="2437255"/>
            <a:chExt cx="369772" cy="748800"/>
          </a:xfrm>
        </p:grpSpPr>
        <p:cxnSp>
          <p:nvCxnSpPr>
            <p:cNvPr id="1783" name="Google Shape;1783;p15"/>
            <p:cNvCxnSpPr/>
            <p:nvPr/>
          </p:nvCxnSpPr>
          <p:spPr>
            <a:xfrm>
              <a:off x="10997841"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784" name="Google Shape;1784;p15"/>
            <p:cNvCxnSpPr/>
            <p:nvPr/>
          </p:nvCxnSpPr>
          <p:spPr>
            <a:xfrm>
              <a:off x="10812955"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785" name="Google Shape;1785;p15"/>
            <p:cNvCxnSpPr/>
            <p:nvPr/>
          </p:nvCxnSpPr>
          <p:spPr>
            <a:xfrm>
              <a:off x="10628069" y="2437255"/>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1786" name="Google Shape;1786;p15"/>
          <p:cNvSpPr/>
          <p:nvPr/>
        </p:nvSpPr>
        <p:spPr>
          <a:xfrm rot="-5400000" flipH="1">
            <a:off x="10862069" y="4980131"/>
            <a:ext cx="582300" cy="582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87" name="Google Shape;1787;p15"/>
          <p:cNvSpPr/>
          <p:nvPr/>
        </p:nvSpPr>
        <p:spPr>
          <a:xfrm flipH="1">
            <a:off x="11018643" y="5136507"/>
            <a:ext cx="269100" cy="2691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88" name="Google Shape;1788;p15"/>
          <p:cNvSpPr/>
          <p:nvPr/>
        </p:nvSpPr>
        <p:spPr>
          <a:xfrm flipH="1">
            <a:off x="11455225" y="5559774"/>
            <a:ext cx="582300" cy="5823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89" name="Google Shape;1789;p15"/>
          <p:cNvSpPr/>
          <p:nvPr/>
        </p:nvSpPr>
        <p:spPr>
          <a:xfrm rot="5400000" flipH="1">
            <a:off x="10861776" y="5545988"/>
            <a:ext cx="582300" cy="5823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790" name="Google Shape;1790;p15"/>
          <p:cNvGrpSpPr/>
          <p:nvPr/>
        </p:nvGrpSpPr>
        <p:grpSpPr>
          <a:xfrm flipH="1">
            <a:off x="11011756" y="5549891"/>
            <a:ext cx="877541" cy="581892"/>
            <a:chOff x="10624861" y="3933984"/>
            <a:chExt cx="1115330" cy="748800"/>
          </a:xfrm>
        </p:grpSpPr>
        <p:cxnSp>
          <p:nvCxnSpPr>
            <p:cNvPr id="1791" name="Google Shape;1791;p15"/>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792" name="Google Shape;1792;p15"/>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793" name="Google Shape;1793;p15"/>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794" name="Google Shape;1794;p15"/>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795" name="Google Shape;1795;p15"/>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796" name="Google Shape;1796;p15"/>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797" name="Google Shape;1797;p15"/>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1798" name="Google Shape;1798;p15"/>
          <p:cNvSpPr/>
          <p:nvPr/>
        </p:nvSpPr>
        <p:spPr>
          <a:xfrm rot="-5400000" flipH="1">
            <a:off x="9703624" y="5540188"/>
            <a:ext cx="1143900" cy="1143900"/>
          </a:xfrm>
          <a:prstGeom prst="arc">
            <a:avLst>
              <a:gd name="adj1" fmla="val 16200000"/>
              <a:gd name="adj2" fmla="val 125862"/>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799" name="Google Shape;1799;p15"/>
          <p:cNvSpPr/>
          <p:nvPr/>
        </p:nvSpPr>
        <p:spPr>
          <a:xfrm rot="-5400000">
            <a:off x="9703627" y="5535025"/>
            <a:ext cx="1163700" cy="11637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800" name="Google Shape;1800;p15"/>
          <p:cNvSpPr/>
          <p:nvPr/>
        </p:nvSpPr>
        <p:spPr>
          <a:xfrm rot="-5400000">
            <a:off x="9998963" y="5825454"/>
            <a:ext cx="582300" cy="5823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801" name="Google Shape;1801;p15"/>
          <p:cNvSpPr/>
          <p:nvPr/>
        </p:nvSpPr>
        <p:spPr>
          <a:xfrm rot="-5400000">
            <a:off x="10144449" y="5971568"/>
            <a:ext cx="290700" cy="290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183268198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013 Six columns" preserve="1">
  <p:cSld name="013 Six columns">
    <p:spTree>
      <p:nvGrpSpPr>
        <p:cNvPr id="1" name="Shape 1802"/>
        <p:cNvGrpSpPr/>
        <p:nvPr/>
      </p:nvGrpSpPr>
      <p:grpSpPr>
        <a:xfrm>
          <a:off x="0" y="0"/>
          <a:ext cx="0" cy="0"/>
          <a:chOff x="0" y="0"/>
          <a:chExt cx="0" cy="0"/>
        </a:xfrm>
      </p:grpSpPr>
      <p:sp>
        <p:nvSpPr>
          <p:cNvPr id="1803" name="Google Shape;1803;p16"/>
          <p:cNvSpPr txBox="1">
            <a:spLocks noGrp="1"/>
          </p:cNvSpPr>
          <p:nvPr>
            <p:ph type="subTitle" idx="1"/>
          </p:nvPr>
        </p:nvSpPr>
        <p:spPr>
          <a:xfrm>
            <a:off x="720400" y="2163600"/>
            <a:ext cx="32505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2000"/>
              <a:buNone/>
              <a:defRPr sz="2000" b="1"/>
            </a:lvl1pPr>
            <a:lvl2pPr lvl="1" rtl="0">
              <a:spcBef>
                <a:spcPts val="2100"/>
              </a:spcBef>
              <a:spcAft>
                <a:spcPts val="0"/>
              </a:spcAft>
              <a:buSzPts val="2000"/>
              <a:buNone/>
              <a:defRPr sz="2000" b="1"/>
            </a:lvl2pPr>
            <a:lvl3pPr lvl="2" rtl="0">
              <a:spcBef>
                <a:spcPts val="2100"/>
              </a:spcBef>
              <a:spcAft>
                <a:spcPts val="0"/>
              </a:spcAft>
              <a:buSzPts val="2000"/>
              <a:buNone/>
              <a:defRPr sz="2000" b="1"/>
            </a:lvl3pPr>
            <a:lvl4pPr lvl="3" rtl="0">
              <a:spcBef>
                <a:spcPts val="2100"/>
              </a:spcBef>
              <a:spcAft>
                <a:spcPts val="0"/>
              </a:spcAft>
              <a:buSzPts val="2000"/>
              <a:buNone/>
              <a:defRPr sz="2000" b="1"/>
            </a:lvl4pPr>
            <a:lvl5pPr lvl="4" rtl="0">
              <a:spcBef>
                <a:spcPts val="2100"/>
              </a:spcBef>
              <a:spcAft>
                <a:spcPts val="0"/>
              </a:spcAft>
              <a:buSzPts val="2000"/>
              <a:buNone/>
              <a:defRPr sz="2000" b="1"/>
            </a:lvl5pPr>
            <a:lvl6pPr lvl="5" rtl="0">
              <a:spcBef>
                <a:spcPts val="2100"/>
              </a:spcBef>
              <a:spcAft>
                <a:spcPts val="0"/>
              </a:spcAft>
              <a:buSzPts val="2000"/>
              <a:buNone/>
              <a:defRPr sz="2000" b="1"/>
            </a:lvl6pPr>
            <a:lvl7pPr lvl="6" rtl="0">
              <a:spcBef>
                <a:spcPts val="2100"/>
              </a:spcBef>
              <a:spcAft>
                <a:spcPts val="0"/>
              </a:spcAft>
              <a:buSzPts val="2000"/>
              <a:buNone/>
              <a:defRPr sz="2000" b="1"/>
            </a:lvl7pPr>
            <a:lvl8pPr lvl="7" rtl="0">
              <a:spcBef>
                <a:spcPts val="2100"/>
              </a:spcBef>
              <a:spcAft>
                <a:spcPts val="0"/>
              </a:spcAft>
              <a:buSzPts val="2000"/>
              <a:buNone/>
              <a:defRPr sz="2000" b="1"/>
            </a:lvl8pPr>
            <a:lvl9pPr lvl="8" rtl="0">
              <a:spcBef>
                <a:spcPts val="2100"/>
              </a:spcBef>
              <a:spcAft>
                <a:spcPts val="2100"/>
              </a:spcAft>
              <a:buSzPts val="2000"/>
              <a:buNone/>
              <a:defRPr sz="2000" b="1"/>
            </a:lvl9pPr>
          </a:lstStyle>
          <a:p>
            <a:endParaRPr/>
          </a:p>
        </p:txBody>
      </p:sp>
      <p:sp>
        <p:nvSpPr>
          <p:cNvPr id="1804" name="Google Shape;1804;p16"/>
          <p:cNvSpPr txBox="1">
            <a:spLocks noGrp="1"/>
          </p:cNvSpPr>
          <p:nvPr>
            <p:ph type="subTitle" idx="2"/>
          </p:nvPr>
        </p:nvSpPr>
        <p:spPr>
          <a:xfrm>
            <a:off x="720400" y="4020325"/>
            <a:ext cx="32505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2000"/>
              <a:buNone/>
              <a:defRPr sz="2000" b="1"/>
            </a:lvl1pPr>
            <a:lvl2pPr lvl="1" rtl="0">
              <a:spcBef>
                <a:spcPts val="2100"/>
              </a:spcBef>
              <a:spcAft>
                <a:spcPts val="0"/>
              </a:spcAft>
              <a:buSzPts val="2000"/>
              <a:buNone/>
              <a:defRPr sz="2000" b="1"/>
            </a:lvl2pPr>
            <a:lvl3pPr lvl="2" rtl="0">
              <a:spcBef>
                <a:spcPts val="2100"/>
              </a:spcBef>
              <a:spcAft>
                <a:spcPts val="0"/>
              </a:spcAft>
              <a:buSzPts val="2000"/>
              <a:buNone/>
              <a:defRPr sz="2000" b="1"/>
            </a:lvl3pPr>
            <a:lvl4pPr lvl="3" rtl="0">
              <a:spcBef>
                <a:spcPts val="2100"/>
              </a:spcBef>
              <a:spcAft>
                <a:spcPts val="0"/>
              </a:spcAft>
              <a:buSzPts val="2000"/>
              <a:buNone/>
              <a:defRPr sz="2000" b="1"/>
            </a:lvl4pPr>
            <a:lvl5pPr lvl="4" rtl="0">
              <a:spcBef>
                <a:spcPts val="2100"/>
              </a:spcBef>
              <a:spcAft>
                <a:spcPts val="0"/>
              </a:spcAft>
              <a:buSzPts val="2000"/>
              <a:buNone/>
              <a:defRPr sz="2000" b="1"/>
            </a:lvl5pPr>
            <a:lvl6pPr lvl="5" rtl="0">
              <a:spcBef>
                <a:spcPts val="2100"/>
              </a:spcBef>
              <a:spcAft>
                <a:spcPts val="0"/>
              </a:spcAft>
              <a:buSzPts val="2000"/>
              <a:buNone/>
              <a:defRPr sz="2000" b="1"/>
            </a:lvl6pPr>
            <a:lvl7pPr lvl="6" rtl="0">
              <a:spcBef>
                <a:spcPts val="2100"/>
              </a:spcBef>
              <a:spcAft>
                <a:spcPts val="0"/>
              </a:spcAft>
              <a:buSzPts val="2000"/>
              <a:buNone/>
              <a:defRPr sz="2000" b="1"/>
            </a:lvl7pPr>
            <a:lvl8pPr lvl="7" rtl="0">
              <a:spcBef>
                <a:spcPts val="2100"/>
              </a:spcBef>
              <a:spcAft>
                <a:spcPts val="0"/>
              </a:spcAft>
              <a:buSzPts val="2000"/>
              <a:buNone/>
              <a:defRPr sz="2000" b="1"/>
            </a:lvl8pPr>
            <a:lvl9pPr lvl="8" rtl="0">
              <a:spcBef>
                <a:spcPts val="2100"/>
              </a:spcBef>
              <a:spcAft>
                <a:spcPts val="2100"/>
              </a:spcAft>
              <a:buSzPts val="2000"/>
              <a:buNone/>
              <a:defRPr sz="2000" b="1"/>
            </a:lvl9pPr>
          </a:lstStyle>
          <a:p>
            <a:endParaRPr/>
          </a:p>
        </p:txBody>
      </p:sp>
      <p:sp>
        <p:nvSpPr>
          <p:cNvPr id="1805" name="Google Shape;1805;p16"/>
          <p:cNvSpPr txBox="1">
            <a:spLocks noGrp="1"/>
          </p:cNvSpPr>
          <p:nvPr>
            <p:ph type="subTitle" idx="3"/>
          </p:nvPr>
        </p:nvSpPr>
        <p:spPr>
          <a:xfrm>
            <a:off x="8381787" y="2172980"/>
            <a:ext cx="32505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2000"/>
              <a:buNone/>
              <a:defRPr sz="2000" b="1"/>
            </a:lvl1pPr>
            <a:lvl2pPr lvl="1" rtl="0">
              <a:spcBef>
                <a:spcPts val="2100"/>
              </a:spcBef>
              <a:spcAft>
                <a:spcPts val="0"/>
              </a:spcAft>
              <a:buSzPts val="2000"/>
              <a:buNone/>
              <a:defRPr sz="2000" b="1"/>
            </a:lvl2pPr>
            <a:lvl3pPr lvl="2" rtl="0">
              <a:spcBef>
                <a:spcPts val="2100"/>
              </a:spcBef>
              <a:spcAft>
                <a:spcPts val="0"/>
              </a:spcAft>
              <a:buSzPts val="2000"/>
              <a:buNone/>
              <a:defRPr sz="2000" b="1"/>
            </a:lvl3pPr>
            <a:lvl4pPr lvl="3" rtl="0">
              <a:spcBef>
                <a:spcPts val="2100"/>
              </a:spcBef>
              <a:spcAft>
                <a:spcPts val="0"/>
              </a:spcAft>
              <a:buSzPts val="2000"/>
              <a:buNone/>
              <a:defRPr sz="2000" b="1"/>
            </a:lvl4pPr>
            <a:lvl5pPr lvl="4" rtl="0">
              <a:spcBef>
                <a:spcPts val="2100"/>
              </a:spcBef>
              <a:spcAft>
                <a:spcPts val="0"/>
              </a:spcAft>
              <a:buSzPts val="2000"/>
              <a:buNone/>
              <a:defRPr sz="2000" b="1"/>
            </a:lvl5pPr>
            <a:lvl6pPr lvl="5" rtl="0">
              <a:spcBef>
                <a:spcPts val="2100"/>
              </a:spcBef>
              <a:spcAft>
                <a:spcPts val="0"/>
              </a:spcAft>
              <a:buSzPts val="2000"/>
              <a:buNone/>
              <a:defRPr sz="2000" b="1"/>
            </a:lvl6pPr>
            <a:lvl7pPr lvl="6" rtl="0">
              <a:spcBef>
                <a:spcPts val="2100"/>
              </a:spcBef>
              <a:spcAft>
                <a:spcPts val="0"/>
              </a:spcAft>
              <a:buSzPts val="2000"/>
              <a:buNone/>
              <a:defRPr sz="2000" b="1"/>
            </a:lvl7pPr>
            <a:lvl8pPr lvl="7" rtl="0">
              <a:spcBef>
                <a:spcPts val="2100"/>
              </a:spcBef>
              <a:spcAft>
                <a:spcPts val="0"/>
              </a:spcAft>
              <a:buSzPts val="2000"/>
              <a:buNone/>
              <a:defRPr sz="2000" b="1"/>
            </a:lvl8pPr>
            <a:lvl9pPr lvl="8" rtl="0">
              <a:spcBef>
                <a:spcPts val="2100"/>
              </a:spcBef>
              <a:spcAft>
                <a:spcPts val="2100"/>
              </a:spcAft>
              <a:buSzPts val="2000"/>
              <a:buNone/>
              <a:defRPr sz="2000" b="1"/>
            </a:lvl9pPr>
          </a:lstStyle>
          <a:p>
            <a:endParaRPr/>
          </a:p>
        </p:txBody>
      </p:sp>
      <p:sp>
        <p:nvSpPr>
          <p:cNvPr id="1806" name="Google Shape;1806;p16"/>
          <p:cNvSpPr txBox="1">
            <a:spLocks noGrp="1"/>
          </p:cNvSpPr>
          <p:nvPr>
            <p:ph type="subTitle" idx="4"/>
          </p:nvPr>
        </p:nvSpPr>
        <p:spPr>
          <a:xfrm>
            <a:off x="4571787" y="2180950"/>
            <a:ext cx="32505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2000"/>
              <a:buNone/>
              <a:defRPr sz="2000" b="1"/>
            </a:lvl1pPr>
            <a:lvl2pPr lvl="1" rtl="0">
              <a:spcBef>
                <a:spcPts val="2100"/>
              </a:spcBef>
              <a:spcAft>
                <a:spcPts val="0"/>
              </a:spcAft>
              <a:buSzPts val="2000"/>
              <a:buNone/>
              <a:defRPr sz="2000" b="1"/>
            </a:lvl2pPr>
            <a:lvl3pPr lvl="2" rtl="0">
              <a:spcBef>
                <a:spcPts val="2100"/>
              </a:spcBef>
              <a:spcAft>
                <a:spcPts val="0"/>
              </a:spcAft>
              <a:buSzPts val="2000"/>
              <a:buNone/>
              <a:defRPr sz="2000" b="1"/>
            </a:lvl3pPr>
            <a:lvl4pPr lvl="3" rtl="0">
              <a:spcBef>
                <a:spcPts val="2100"/>
              </a:spcBef>
              <a:spcAft>
                <a:spcPts val="0"/>
              </a:spcAft>
              <a:buSzPts val="2000"/>
              <a:buNone/>
              <a:defRPr sz="2000" b="1"/>
            </a:lvl4pPr>
            <a:lvl5pPr lvl="4" rtl="0">
              <a:spcBef>
                <a:spcPts val="2100"/>
              </a:spcBef>
              <a:spcAft>
                <a:spcPts val="0"/>
              </a:spcAft>
              <a:buSzPts val="2000"/>
              <a:buNone/>
              <a:defRPr sz="2000" b="1"/>
            </a:lvl5pPr>
            <a:lvl6pPr lvl="5" rtl="0">
              <a:spcBef>
                <a:spcPts val="2100"/>
              </a:spcBef>
              <a:spcAft>
                <a:spcPts val="0"/>
              </a:spcAft>
              <a:buSzPts val="2000"/>
              <a:buNone/>
              <a:defRPr sz="2000" b="1"/>
            </a:lvl6pPr>
            <a:lvl7pPr lvl="6" rtl="0">
              <a:spcBef>
                <a:spcPts val="2100"/>
              </a:spcBef>
              <a:spcAft>
                <a:spcPts val="0"/>
              </a:spcAft>
              <a:buSzPts val="2000"/>
              <a:buNone/>
              <a:defRPr sz="2000" b="1"/>
            </a:lvl7pPr>
            <a:lvl8pPr lvl="7" rtl="0">
              <a:spcBef>
                <a:spcPts val="2100"/>
              </a:spcBef>
              <a:spcAft>
                <a:spcPts val="0"/>
              </a:spcAft>
              <a:buSzPts val="2000"/>
              <a:buNone/>
              <a:defRPr sz="2000" b="1"/>
            </a:lvl8pPr>
            <a:lvl9pPr lvl="8" rtl="0">
              <a:spcBef>
                <a:spcPts val="2100"/>
              </a:spcBef>
              <a:spcAft>
                <a:spcPts val="2100"/>
              </a:spcAft>
              <a:buSzPts val="2000"/>
              <a:buNone/>
              <a:defRPr sz="2000" b="1"/>
            </a:lvl9pPr>
          </a:lstStyle>
          <a:p>
            <a:endParaRPr/>
          </a:p>
        </p:txBody>
      </p:sp>
      <p:sp>
        <p:nvSpPr>
          <p:cNvPr id="1807" name="Google Shape;1807;p16"/>
          <p:cNvSpPr txBox="1">
            <a:spLocks noGrp="1"/>
          </p:cNvSpPr>
          <p:nvPr>
            <p:ph type="subTitle" idx="5"/>
          </p:nvPr>
        </p:nvSpPr>
        <p:spPr>
          <a:xfrm>
            <a:off x="4571787" y="4020325"/>
            <a:ext cx="32505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2000"/>
              <a:buNone/>
              <a:defRPr sz="2000" b="1"/>
            </a:lvl1pPr>
            <a:lvl2pPr lvl="1" rtl="0">
              <a:spcBef>
                <a:spcPts val="2100"/>
              </a:spcBef>
              <a:spcAft>
                <a:spcPts val="0"/>
              </a:spcAft>
              <a:buSzPts val="2000"/>
              <a:buNone/>
              <a:defRPr sz="2000" b="1"/>
            </a:lvl2pPr>
            <a:lvl3pPr lvl="2" rtl="0">
              <a:spcBef>
                <a:spcPts val="2100"/>
              </a:spcBef>
              <a:spcAft>
                <a:spcPts val="0"/>
              </a:spcAft>
              <a:buSzPts val="2000"/>
              <a:buNone/>
              <a:defRPr sz="2000" b="1"/>
            </a:lvl3pPr>
            <a:lvl4pPr lvl="3" rtl="0">
              <a:spcBef>
                <a:spcPts val="2100"/>
              </a:spcBef>
              <a:spcAft>
                <a:spcPts val="0"/>
              </a:spcAft>
              <a:buSzPts val="2000"/>
              <a:buNone/>
              <a:defRPr sz="2000" b="1"/>
            </a:lvl4pPr>
            <a:lvl5pPr lvl="4" rtl="0">
              <a:spcBef>
                <a:spcPts val="2100"/>
              </a:spcBef>
              <a:spcAft>
                <a:spcPts val="0"/>
              </a:spcAft>
              <a:buSzPts val="2000"/>
              <a:buNone/>
              <a:defRPr sz="2000" b="1"/>
            </a:lvl5pPr>
            <a:lvl6pPr lvl="5" rtl="0">
              <a:spcBef>
                <a:spcPts val="2100"/>
              </a:spcBef>
              <a:spcAft>
                <a:spcPts val="0"/>
              </a:spcAft>
              <a:buSzPts val="2000"/>
              <a:buNone/>
              <a:defRPr sz="2000" b="1"/>
            </a:lvl6pPr>
            <a:lvl7pPr lvl="6" rtl="0">
              <a:spcBef>
                <a:spcPts val="2100"/>
              </a:spcBef>
              <a:spcAft>
                <a:spcPts val="0"/>
              </a:spcAft>
              <a:buSzPts val="2000"/>
              <a:buNone/>
              <a:defRPr sz="2000" b="1"/>
            </a:lvl7pPr>
            <a:lvl8pPr lvl="7" rtl="0">
              <a:spcBef>
                <a:spcPts val="2100"/>
              </a:spcBef>
              <a:spcAft>
                <a:spcPts val="0"/>
              </a:spcAft>
              <a:buSzPts val="2000"/>
              <a:buNone/>
              <a:defRPr sz="2000" b="1"/>
            </a:lvl8pPr>
            <a:lvl9pPr lvl="8" rtl="0">
              <a:spcBef>
                <a:spcPts val="2100"/>
              </a:spcBef>
              <a:spcAft>
                <a:spcPts val="2100"/>
              </a:spcAft>
              <a:buSzPts val="2000"/>
              <a:buNone/>
              <a:defRPr sz="2000" b="1"/>
            </a:lvl9pPr>
          </a:lstStyle>
          <a:p>
            <a:endParaRPr/>
          </a:p>
        </p:txBody>
      </p:sp>
      <p:sp>
        <p:nvSpPr>
          <p:cNvPr id="1808" name="Google Shape;1808;p16"/>
          <p:cNvSpPr txBox="1">
            <a:spLocks noGrp="1"/>
          </p:cNvSpPr>
          <p:nvPr>
            <p:ph type="subTitle" idx="6"/>
          </p:nvPr>
        </p:nvSpPr>
        <p:spPr>
          <a:xfrm>
            <a:off x="8381787" y="4001780"/>
            <a:ext cx="32505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2000"/>
              <a:buNone/>
              <a:defRPr sz="2000" b="1"/>
            </a:lvl1pPr>
            <a:lvl2pPr lvl="1" rtl="0">
              <a:spcBef>
                <a:spcPts val="2100"/>
              </a:spcBef>
              <a:spcAft>
                <a:spcPts val="0"/>
              </a:spcAft>
              <a:buSzPts val="2000"/>
              <a:buNone/>
              <a:defRPr sz="2000" b="1"/>
            </a:lvl2pPr>
            <a:lvl3pPr lvl="2" rtl="0">
              <a:spcBef>
                <a:spcPts val="2100"/>
              </a:spcBef>
              <a:spcAft>
                <a:spcPts val="0"/>
              </a:spcAft>
              <a:buSzPts val="2000"/>
              <a:buNone/>
              <a:defRPr sz="2000" b="1"/>
            </a:lvl3pPr>
            <a:lvl4pPr lvl="3" rtl="0">
              <a:spcBef>
                <a:spcPts val="2100"/>
              </a:spcBef>
              <a:spcAft>
                <a:spcPts val="0"/>
              </a:spcAft>
              <a:buSzPts val="2000"/>
              <a:buNone/>
              <a:defRPr sz="2000" b="1"/>
            </a:lvl4pPr>
            <a:lvl5pPr lvl="4" rtl="0">
              <a:spcBef>
                <a:spcPts val="2100"/>
              </a:spcBef>
              <a:spcAft>
                <a:spcPts val="0"/>
              </a:spcAft>
              <a:buSzPts val="2000"/>
              <a:buNone/>
              <a:defRPr sz="2000" b="1"/>
            </a:lvl5pPr>
            <a:lvl6pPr lvl="5" rtl="0">
              <a:spcBef>
                <a:spcPts val="2100"/>
              </a:spcBef>
              <a:spcAft>
                <a:spcPts val="0"/>
              </a:spcAft>
              <a:buSzPts val="2000"/>
              <a:buNone/>
              <a:defRPr sz="2000" b="1"/>
            </a:lvl6pPr>
            <a:lvl7pPr lvl="6" rtl="0">
              <a:spcBef>
                <a:spcPts val="2100"/>
              </a:spcBef>
              <a:spcAft>
                <a:spcPts val="0"/>
              </a:spcAft>
              <a:buSzPts val="2000"/>
              <a:buNone/>
              <a:defRPr sz="2000" b="1"/>
            </a:lvl7pPr>
            <a:lvl8pPr lvl="7" rtl="0">
              <a:spcBef>
                <a:spcPts val="2100"/>
              </a:spcBef>
              <a:spcAft>
                <a:spcPts val="0"/>
              </a:spcAft>
              <a:buSzPts val="2000"/>
              <a:buNone/>
              <a:defRPr sz="2000" b="1"/>
            </a:lvl8pPr>
            <a:lvl9pPr lvl="8" rtl="0">
              <a:spcBef>
                <a:spcPts val="2100"/>
              </a:spcBef>
              <a:spcAft>
                <a:spcPts val="2100"/>
              </a:spcAft>
              <a:buSzPts val="2000"/>
              <a:buNone/>
              <a:defRPr sz="2000" b="1"/>
            </a:lvl9pPr>
          </a:lstStyle>
          <a:p>
            <a:endParaRPr/>
          </a:p>
        </p:txBody>
      </p:sp>
      <p:sp>
        <p:nvSpPr>
          <p:cNvPr id="1809" name="Google Shape;1809;p16"/>
          <p:cNvSpPr txBox="1">
            <a:spLocks noGrp="1"/>
          </p:cNvSpPr>
          <p:nvPr>
            <p:ph type="title"/>
          </p:nvPr>
        </p:nvSpPr>
        <p:spPr>
          <a:xfrm>
            <a:off x="720400" y="898175"/>
            <a:ext cx="10911900" cy="763500"/>
          </a:xfrm>
          <a:prstGeom prst="rect">
            <a:avLst/>
          </a:prstGeom>
        </p:spPr>
        <p:txBody>
          <a:bodyPr spcFirstLastPara="1" wrap="square" lIns="121900" tIns="121900" rIns="121900" bIns="121900" anchor="t" anchorCtr="0">
            <a:noAutofit/>
          </a:bodyPr>
          <a:lstStyle>
            <a:lvl1pPr marL="0" marR="0" lvl="0" indent="0" algn="l" rtl="0">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1810" name="Google Shape;1810;p16"/>
          <p:cNvSpPr txBox="1">
            <a:spLocks noGrp="1"/>
          </p:cNvSpPr>
          <p:nvPr>
            <p:ph type="body" idx="7"/>
          </p:nvPr>
        </p:nvSpPr>
        <p:spPr>
          <a:xfrm>
            <a:off x="4571787" y="2589800"/>
            <a:ext cx="3250500" cy="834000"/>
          </a:xfrm>
          <a:prstGeom prst="rect">
            <a:avLst/>
          </a:prstGeom>
        </p:spPr>
        <p:txBody>
          <a:bodyPr spcFirstLastPara="1" wrap="square" lIns="121900" tIns="121900" rIns="121900" bIns="121900" anchor="t" anchorCtr="0">
            <a:noAutofit/>
          </a:bodyPr>
          <a:lstStyle>
            <a:lvl1pPr marL="457200" lvl="0" indent="-330200">
              <a:spcBef>
                <a:spcPts val="0"/>
              </a:spcBef>
              <a:spcAft>
                <a:spcPts val="0"/>
              </a:spcAft>
              <a:buSzPts val="1600"/>
              <a:buChar char="●"/>
              <a:defRPr sz="1600"/>
            </a:lvl1pPr>
            <a:lvl2pPr marL="914400" lvl="1" indent="-330200">
              <a:spcBef>
                <a:spcPts val="2100"/>
              </a:spcBef>
              <a:spcAft>
                <a:spcPts val="0"/>
              </a:spcAft>
              <a:buSzPts val="1600"/>
              <a:buChar char="○"/>
              <a:defRPr sz="1600"/>
            </a:lvl2pPr>
            <a:lvl3pPr marL="1371600" lvl="2" indent="-330200">
              <a:spcBef>
                <a:spcPts val="2100"/>
              </a:spcBef>
              <a:spcAft>
                <a:spcPts val="0"/>
              </a:spcAft>
              <a:buSzPts val="1600"/>
              <a:buChar char="■"/>
              <a:defRPr sz="1600"/>
            </a:lvl3pPr>
            <a:lvl4pPr marL="1828800" lvl="3" indent="-330200">
              <a:spcBef>
                <a:spcPts val="2100"/>
              </a:spcBef>
              <a:spcAft>
                <a:spcPts val="0"/>
              </a:spcAft>
              <a:buSzPts val="1600"/>
              <a:buChar char="●"/>
              <a:defRPr sz="1600"/>
            </a:lvl4pPr>
            <a:lvl5pPr marL="2286000" lvl="4" indent="-330200">
              <a:spcBef>
                <a:spcPts val="2100"/>
              </a:spcBef>
              <a:spcAft>
                <a:spcPts val="0"/>
              </a:spcAft>
              <a:buSzPts val="1600"/>
              <a:buChar char="○"/>
              <a:defRPr sz="1600"/>
            </a:lvl5pPr>
            <a:lvl6pPr marL="2743200" lvl="5" indent="-330200">
              <a:spcBef>
                <a:spcPts val="2100"/>
              </a:spcBef>
              <a:spcAft>
                <a:spcPts val="0"/>
              </a:spcAft>
              <a:buSzPts val="1600"/>
              <a:buChar char="■"/>
              <a:defRPr sz="1600"/>
            </a:lvl6pPr>
            <a:lvl7pPr marL="3200400" lvl="6" indent="-330200">
              <a:spcBef>
                <a:spcPts val="2100"/>
              </a:spcBef>
              <a:spcAft>
                <a:spcPts val="0"/>
              </a:spcAft>
              <a:buSzPts val="1600"/>
              <a:buChar char="●"/>
              <a:defRPr sz="1600"/>
            </a:lvl7pPr>
            <a:lvl8pPr marL="3657600" lvl="7" indent="-330200">
              <a:spcBef>
                <a:spcPts val="2100"/>
              </a:spcBef>
              <a:spcAft>
                <a:spcPts val="0"/>
              </a:spcAft>
              <a:buSzPts val="1600"/>
              <a:buChar char="○"/>
              <a:defRPr sz="1600"/>
            </a:lvl8pPr>
            <a:lvl9pPr marL="4114800" lvl="8" indent="-330200">
              <a:spcBef>
                <a:spcPts val="2100"/>
              </a:spcBef>
              <a:spcAft>
                <a:spcPts val="2100"/>
              </a:spcAft>
              <a:buSzPts val="1600"/>
              <a:buChar char="■"/>
              <a:defRPr sz="1600"/>
            </a:lvl9pPr>
          </a:lstStyle>
          <a:p>
            <a:endParaRPr/>
          </a:p>
        </p:txBody>
      </p:sp>
      <p:sp>
        <p:nvSpPr>
          <p:cNvPr id="1811" name="Google Shape;1811;p16"/>
          <p:cNvSpPr txBox="1">
            <a:spLocks noGrp="1"/>
          </p:cNvSpPr>
          <p:nvPr>
            <p:ph type="body" idx="8"/>
          </p:nvPr>
        </p:nvSpPr>
        <p:spPr>
          <a:xfrm>
            <a:off x="8381787" y="4418600"/>
            <a:ext cx="3250500" cy="834000"/>
          </a:xfrm>
          <a:prstGeom prst="rect">
            <a:avLst/>
          </a:prstGeom>
        </p:spPr>
        <p:txBody>
          <a:bodyPr spcFirstLastPara="1" wrap="square" lIns="121900" tIns="121900" rIns="121900" bIns="121900" anchor="t" anchorCtr="0">
            <a:noAutofit/>
          </a:bodyPr>
          <a:lstStyle>
            <a:lvl1pPr marL="457200" lvl="0" indent="-330200" rtl="0">
              <a:spcBef>
                <a:spcPts val="0"/>
              </a:spcBef>
              <a:spcAft>
                <a:spcPts val="0"/>
              </a:spcAft>
              <a:buSzPts val="1600"/>
              <a:buChar char="●"/>
              <a:defRPr sz="1600"/>
            </a:lvl1pPr>
            <a:lvl2pPr marL="914400" lvl="1" indent="-330200" rtl="0">
              <a:spcBef>
                <a:spcPts val="210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a:endParaRPr/>
          </a:p>
        </p:txBody>
      </p:sp>
      <p:sp>
        <p:nvSpPr>
          <p:cNvPr id="1812" name="Google Shape;1812;p16"/>
          <p:cNvSpPr txBox="1">
            <a:spLocks noGrp="1"/>
          </p:cNvSpPr>
          <p:nvPr>
            <p:ph type="body" idx="9"/>
          </p:nvPr>
        </p:nvSpPr>
        <p:spPr>
          <a:xfrm>
            <a:off x="4571787" y="4418600"/>
            <a:ext cx="3250500" cy="834000"/>
          </a:xfrm>
          <a:prstGeom prst="rect">
            <a:avLst/>
          </a:prstGeom>
        </p:spPr>
        <p:txBody>
          <a:bodyPr spcFirstLastPara="1" wrap="square" lIns="121900" tIns="121900" rIns="121900" bIns="121900" anchor="t" anchorCtr="0">
            <a:noAutofit/>
          </a:bodyPr>
          <a:lstStyle>
            <a:lvl1pPr marL="457200" lvl="0" indent="-330200" rtl="0">
              <a:spcBef>
                <a:spcPts val="0"/>
              </a:spcBef>
              <a:spcAft>
                <a:spcPts val="0"/>
              </a:spcAft>
              <a:buSzPts val="1600"/>
              <a:buChar char="●"/>
              <a:defRPr sz="1600"/>
            </a:lvl1pPr>
            <a:lvl2pPr marL="914400" lvl="1" indent="-330200" rtl="0">
              <a:spcBef>
                <a:spcPts val="210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a:endParaRPr/>
          </a:p>
        </p:txBody>
      </p:sp>
      <p:sp>
        <p:nvSpPr>
          <p:cNvPr id="1813" name="Google Shape;1813;p16"/>
          <p:cNvSpPr txBox="1">
            <a:spLocks noGrp="1"/>
          </p:cNvSpPr>
          <p:nvPr>
            <p:ph type="body" idx="13"/>
          </p:nvPr>
        </p:nvSpPr>
        <p:spPr>
          <a:xfrm>
            <a:off x="720400" y="2589800"/>
            <a:ext cx="3250500" cy="834000"/>
          </a:xfrm>
          <a:prstGeom prst="rect">
            <a:avLst/>
          </a:prstGeom>
        </p:spPr>
        <p:txBody>
          <a:bodyPr spcFirstLastPara="1" wrap="square" lIns="121900" tIns="121900" rIns="121900" bIns="121900" anchor="t" anchorCtr="0">
            <a:noAutofit/>
          </a:bodyPr>
          <a:lstStyle>
            <a:lvl1pPr marL="457200" lvl="0" indent="-330200" rtl="0">
              <a:spcBef>
                <a:spcPts val="0"/>
              </a:spcBef>
              <a:spcAft>
                <a:spcPts val="0"/>
              </a:spcAft>
              <a:buSzPts val="1600"/>
              <a:buChar char="●"/>
              <a:defRPr sz="1600"/>
            </a:lvl1pPr>
            <a:lvl2pPr marL="914400" lvl="1" indent="-330200" rtl="0">
              <a:spcBef>
                <a:spcPts val="210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a:endParaRPr/>
          </a:p>
        </p:txBody>
      </p:sp>
      <p:sp>
        <p:nvSpPr>
          <p:cNvPr id="1814" name="Google Shape;1814;p16"/>
          <p:cNvSpPr txBox="1">
            <a:spLocks noGrp="1"/>
          </p:cNvSpPr>
          <p:nvPr>
            <p:ph type="body" idx="14"/>
          </p:nvPr>
        </p:nvSpPr>
        <p:spPr>
          <a:xfrm>
            <a:off x="8381787" y="2589800"/>
            <a:ext cx="3250500" cy="834000"/>
          </a:xfrm>
          <a:prstGeom prst="rect">
            <a:avLst/>
          </a:prstGeom>
        </p:spPr>
        <p:txBody>
          <a:bodyPr spcFirstLastPara="1" wrap="square" lIns="121900" tIns="121900" rIns="121900" bIns="121900" anchor="t" anchorCtr="0">
            <a:noAutofit/>
          </a:bodyPr>
          <a:lstStyle>
            <a:lvl1pPr marL="457200" lvl="0" indent="-330200" rtl="0">
              <a:spcBef>
                <a:spcPts val="0"/>
              </a:spcBef>
              <a:spcAft>
                <a:spcPts val="0"/>
              </a:spcAft>
              <a:buSzPts val="1600"/>
              <a:buChar char="●"/>
              <a:defRPr sz="1600"/>
            </a:lvl1pPr>
            <a:lvl2pPr marL="914400" lvl="1" indent="-330200" rtl="0">
              <a:spcBef>
                <a:spcPts val="210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a:endParaRPr/>
          </a:p>
        </p:txBody>
      </p:sp>
      <p:sp>
        <p:nvSpPr>
          <p:cNvPr id="1815" name="Google Shape;1815;p16"/>
          <p:cNvSpPr txBox="1">
            <a:spLocks noGrp="1"/>
          </p:cNvSpPr>
          <p:nvPr>
            <p:ph type="body" idx="15"/>
          </p:nvPr>
        </p:nvSpPr>
        <p:spPr>
          <a:xfrm>
            <a:off x="720400" y="4418600"/>
            <a:ext cx="3250500" cy="834000"/>
          </a:xfrm>
          <a:prstGeom prst="rect">
            <a:avLst/>
          </a:prstGeom>
        </p:spPr>
        <p:txBody>
          <a:bodyPr spcFirstLastPara="1" wrap="square" lIns="121900" tIns="121900" rIns="121900" bIns="121900" anchor="t" anchorCtr="0">
            <a:noAutofit/>
          </a:bodyPr>
          <a:lstStyle>
            <a:lvl1pPr marL="457200" lvl="0" indent="-330200" rtl="0">
              <a:spcBef>
                <a:spcPts val="0"/>
              </a:spcBef>
              <a:spcAft>
                <a:spcPts val="0"/>
              </a:spcAft>
              <a:buSzPts val="1600"/>
              <a:buChar char="●"/>
              <a:defRPr sz="1600"/>
            </a:lvl1pPr>
            <a:lvl2pPr marL="914400" lvl="1" indent="-330200" rtl="0">
              <a:spcBef>
                <a:spcPts val="210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a:endParaRPr/>
          </a:p>
        </p:txBody>
      </p:sp>
    </p:spTree>
    <p:extLst>
      <p:ext uri="{BB962C8B-B14F-4D97-AF65-F5344CB8AC3E}">
        <p14:creationId xmlns:p14="http://schemas.microsoft.com/office/powerpoint/2010/main" val="41682833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003 Talking Points">
  <p:cSld name="CUSTOM_2">
    <p:spTree>
      <p:nvGrpSpPr>
        <p:cNvPr id="1" name="Shape 405"/>
        <p:cNvGrpSpPr/>
        <p:nvPr/>
      </p:nvGrpSpPr>
      <p:grpSpPr>
        <a:xfrm>
          <a:off x="0" y="0"/>
          <a:ext cx="0" cy="0"/>
          <a:chOff x="0" y="0"/>
          <a:chExt cx="0" cy="0"/>
        </a:xfrm>
      </p:grpSpPr>
      <p:sp>
        <p:nvSpPr>
          <p:cNvPr id="406" name="Google Shape;406;p5"/>
          <p:cNvSpPr txBox="1">
            <a:spLocks noGrp="1"/>
          </p:cNvSpPr>
          <p:nvPr>
            <p:ph type="title"/>
          </p:nvPr>
        </p:nvSpPr>
        <p:spPr>
          <a:xfrm>
            <a:off x="519550" y="750450"/>
            <a:ext cx="9341700" cy="763500"/>
          </a:xfrm>
          <a:prstGeom prst="rect">
            <a:avLst/>
          </a:prstGeom>
        </p:spPr>
        <p:txBody>
          <a:bodyPr spcFirstLastPara="1" wrap="square" lIns="121900" tIns="121900" rIns="121900" bIns="121900" anchor="t" anchorCtr="0">
            <a:noAutofit/>
          </a:bodyPr>
          <a:lstStyle>
            <a:lvl1pPr marL="0" marR="0" lvl="0" indent="0" rtl="0">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407" name="Google Shape;407;p5"/>
          <p:cNvSpPr txBox="1">
            <a:spLocks noGrp="1"/>
          </p:cNvSpPr>
          <p:nvPr>
            <p:ph type="body" idx="1"/>
          </p:nvPr>
        </p:nvSpPr>
        <p:spPr>
          <a:xfrm>
            <a:off x="519691" y="1708475"/>
            <a:ext cx="9341700" cy="4510200"/>
          </a:xfrm>
          <a:prstGeom prst="rect">
            <a:avLst/>
          </a:prstGeom>
        </p:spPr>
        <p:txBody>
          <a:bodyPr spcFirstLastPara="1" wrap="square" lIns="121900" tIns="121900" rIns="121900" bIns="121900" anchor="t" anchorCtr="0">
            <a:noAutofit/>
          </a:bodyPr>
          <a:lstStyle>
            <a:lvl1pPr marL="457200" lvl="0" indent="-349250" rtl="0">
              <a:spcBef>
                <a:spcPts val="0"/>
              </a:spcBef>
              <a:spcAft>
                <a:spcPts val="0"/>
              </a:spcAft>
              <a:buSzPts val="1900"/>
              <a:buChar char="●"/>
              <a:defRPr/>
            </a:lvl1pPr>
            <a:lvl2pPr marL="914400" lvl="1" indent="-349250" rtl="0">
              <a:spcBef>
                <a:spcPts val="2100"/>
              </a:spcBef>
              <a:spcAft>
                <a:spcPts val="0"/>
              </a:spcAft>
              <a:buSzPts val="1900"/>
              <a:buChar char="○"/>
              <a:defRPr/>
            </a:lvl2pPr>
            <a:lvl3pPr marL="1371600" lvl="2" indent="-349250" rtl="0">
              <a:spcBef>
                <a:spcPts val="2100"/>
              </a:spcBef>
              <a:spcAft>
                <a:spcPts val="0"/>
              </a:spcAft>
              <a:buSzPts val="1900"/>
              <a:buChar char="■"/>
              <a:defRPr/>
            </a:lvl3pPr>
            <a:lvl4pPr marL="1828800" lvl="3" indent="-349250" rtl="0">
              <a:spcBef>
                <a:spcPts val="2100"/>
              </a:spcBef>
              <a:spcAft>
                <a:spcPts val="0"/>
              </a:spcAft>
              <a:buSzPts val="1900"/>
              <a:buChar char="●"/>
              <a:defRPr/>
            </a:lvl4pPr>
            <a:lvl5pPr marL="2286000" lvl="4" indent="-349250" rtl="0">
              <a:spcBef>
                <a:spcPts val="2100"/>
              </a:spcBef>
              <a:spcAft>
                <a:spcPts val="0"/>
              </a:spcAft>
              <a:buSzPts val="1900"/>
              <a:buChar char="○"/>
              <a:defRPr/>
            </a:lvl5pPr>
            <a:lvl6pPr marL="2743200" lvl="5" indent="-349250" rtl="0">
              <a:spcBef>
                <a:spcPts val="2100"/>
              </a:spcBef>
              <a:spcAft>
                <a:spcPts val="0"/>
              </a:spcAft>
              <a:buSzPts val="1900"/>
              <a:buChar char="■"/>
              <a:defRPr/>
            </a:lvl6pPr>
            <a:lvl7pPr marL="3200400" lvl="6" indent="-349250" rtl="0">
              <a:spcBef>
                <a:spcPts val="2100"/>
              </a:spcBef>
              <a:spcAft>
                <a:spcPts val="0"/>
              </a:spcAft>
              <a:buSzPts val="1900"/>
              <a:buChar char="●"/>
              <a:defRPr/>
            </a:lvl7pPr>
            <a:lvl8pPr marL="3657600" lvl="7" indent="-349250" rtl="0">
              <a:spcBef>
                <a:spcPts val="2100"/>
              </a:spcBef>
              <a:spcAft>
                <a:spcPts val="0"/>
              </a:spcAft>
              <a:buSzPts val="1900"/>
              <a:buChar char="○"/>
              <a:defRPr/>
            </a:lvl8pPr>
            <a:lvl9pPr marL="4114800" lvl="8" indent="-349250" rtl="0">
              <a:spcBef>
                <a:spcPts val="2100"/>
              </a:spcBef>
              <a:spcAft>
                <a:spcPts val="2100"/>
              </a:spcAft>
              <a:buSzPts val="1900"/>
              <a:buChar char="■"/>
              <a:defRPr/>
            </a:lvl9pPr>
          </a:lstStyle>
          <a:p>
            <a:endParaRPr/>
          </a:p>
        </p:txBody>
      </p:sp>
      <p:grpSp>
        <p:nvGrpSpPr>
          <p:cNvPr id="408" name="Google Shape;408;p5"/>
          <p:cNvGrpSpPr/>
          <p:nvPr/>
        </p:nvGrpSpPr>
        <p:grpSpPr>
          <a:xfrm>
            <a:off x="11172410" y="147751"/>
            <a:ext cx="873180" cy="873180"/>
            <a:chOff x="4761550" y="1708047"/>
            <a:chExt cx="1516200" cy="1516200"/>
          </a:xfrm>
        </p:grpSpPr>
        <p:sp>
          <p:nvSpPr>
            <p:cNvPr id="409" name="Google Shape;409;p5"/>
            <p:cNvSpPr/>
            <p:nvPr/>
          </p:nvSpPr>
          <p:spPr>
            <a:xfrm rot="2700000">
              <a:off x="4983592" y="1930089"/>
              <a:ext cx="1072115" cy="1072115"/>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10" name="Google Shape;410;p5"/>
            <p:cNvSpPr/>
            <p:nvPr/>
          </p:nvSpPr>
          <p:spPr>
            <a:xfrm rot="2700000">
              <a:off x="5109598" y="2055962"/>
              <a:ext cx="820102" cy="820102"/>
            </a:xfrm>
            <a:prstGeom prst="rect">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411" name="Google Shape;411;p5"/>
          <p:cNvGrpSpPr/>
          <p:nvPr/>
        </p:nvGrpSpPr>
        <p:grpSpPr>
          <a:xfrm>
            <a:off x="10723349" y="-291036"/>
            <a:ext cx="1773451" cy="1773451"/>
            <a:chOff x="6547473" y="2211197"/>
            <a:chExt cx="2916381" cy="2916381"/>
          </a:xfrm>
        </p:grpSpPr>
        <p:grpSp>
          <p:nvGrpSpPr>
            <p:cNvPr id="412" name="Google Shape;412;p5"/>
            <p:cNvGrpSpPr/>
            <p:nvPr/>
          </p:nvGrpSpPr>
          <p:grpSpPr>
            <a:xfrm rot="899960">
              <a:off x="7271820" y="2930231"/>
              <a:ext cx="1491855" cy="1453757"/>
              <a:chOff x="6081577" y="2538982"/>
              <a:chExt cx="1491900" cy="1453800"/>
            </a:xfrm>
          </p:grpSpPr>
          <p:cxnSp>
            <p:nvCxnSpPr>
              <p:cNvPr id="413" name="Google Shape;413;p5"/>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414" name="Google Shape;414;p5"/>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415" name="Google Shape;415;p5"/>
            <p:cNvGrpSpPr/>
            <p:nvPr/>
          </p:nvGrpSpPr>
          <p:grpSpPr>
            <a:xfrm>
              <a:off x="7271901" y="2930406"/>
              <a:ext cx="1491900" cy="1453800"/>
              <a:chOff x="6081577" y="2538982"/>
              <a:chExt cx="1491900" cy="1453800"/>
            </a:xfrm>
          </p:grpSpPr>
          <p:cxnSp>
            <p:nvCxnSpPr>
              <p:cNvPr id="416" name="Google Shape;416;p5"/>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417" name="Google Shape;417;p5"/>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418" name="Google Shape;418;p5"/>
            <p:cNvGrpSpPr/>
            <p:nvPr/>
          </p:nvGrpSpPr>
          <p:grpSpPr>
            <a:xfrm rot="1800044">
              <a:off x="7166144" y="2821397"/>
              <a:ext cx="1648764" cy="1669163"/>
              <a:chOff x="5978957" y="2443756"/>
              <a:chExt cx="1648800" cy="1669200"/>
            </a:xfrm>
          </p:grpSpPr>
          <p:cxnSp>
            <p:nvCxnSpPr>
              <p:cNvPr id="419" name="Google Shape;419;p5"/>
              <p:cNvCxnSpPr/>
              <p:nvPr/>
            </p:nvCxnSpPr>
            <p:spPr>
              <a:xfrm rot="8999899">
                <a:off x="6089394" y="2853709"/>
                <a:ext cx="1427927" cy="824442"/>
              </a:xfrm>
              <a:prstGeom prst="straightConnector1">
                <a:avLst/>
              </a:prstGeom>
              <a:noFill/>
              <a:ln w="9525" cap="flat" cmpd="sng">
                <a:solidFill>
                  <a:schemeClr val="accent3"/>
                </a:solidFill>
                <a:prstDash val="solid"/>
                <a:miter lim="800000"/>
                <a:headEnd type="none" w="sm" len="sm"/>
                <a:tailEnd type="none" w="sm" len="sm"/>
              </a:ln>
            </p:spPr>
          </p:cxnSp>
          <p:cxnSp>
            <p:nvCxnSpPr>
              <p:cNvPr id="420" name="Google Shape;420;p5"/>
              <p:cNvCxnSpPr/>
              <p:nvPr/>
            </p:nvCxnSpPr>
            <p:spPr>
              <a:xfrm rot="-1800175" flipH="1">
                <a:off x="6410202" y="2555593"/>
                <a:ext cx="834527" cy="1445527"/>
              </a:xfrm>
              <a:prstGeom prst="straightConnector1">
                <a:avLst/>
              </a:prstGeom>
              <a:noFill/>
              <a:ln w="9525" cap="flat" cmpd="sng">
                <a:solidFill>
                  <a:schemeClr val="accent3"/>
                </a:solidFill>
                <a:prstDash val="solid"/>
                <a:miter lim="800000"/>
                <a:headEnd type="none" w="sm" len="sm"/>
                <a:tailEnd type="none" w="sm" len="sm"/>
              </a:ln>
            </p:spPr>
          </p:cxnSp>
        </p:grpSp>
        <p:grpSp>
          <p:nvGrpSpPr>
            <p:cNvPr id="421" name="Google Shape;421;p5"/>
            <p:cNvGrpSpPr/>
            <p:nvPr/>
          </p:nvGrpSpPr>
          <p:grpSpPr>
            <a:xfrm rot="2700000">
              <a:off x="6974573" y="2638285"/>
              <a:ext cx="2062180" cy="2062205"/>
              <a:chOff x="5796364" y="2251931"/>
              <a:chExt cx="2062200" cy="2062225"/>
            </a:xfrm>
          </p:grpSpPr>
          <p:cxnSp>
            <p:nvCxnSpPr>
              <p:cNvPr id="422" name="Google Shape;422;p5"/>
              <p:cNvCxnSpPr/>
              <p:nvPr/>
            </p:nvCxnSpPr>
            <p:spPr>
              <a:xfrm rot="8100000">
                <a:off x="6103839" y="2548925"/>
                <a:ext cx="1434013" cy="1434013"/>
              </a:xfrm>
              <a:prstGeom prst="straightConnector1">
                <a:avLst/>
              </a:prstGeom>
              <a:noFill/>
              <a:ln w="9525" cap="flat" cmpd="sng">
                <a:solidFill>
                  <a:schemeClr val="accent3"/>
                </a:solidFill>
                <a:prstDash val="solid"/>
                <a:miter lim="800000"/>
                <a:headEnd type="none" w="sm" len="sm"/>
                <a:tailEnd type="none" w="sm" len="sm"/>
              </a:ln>
            </p:spPr>
          </p:cxnSp>
          <p:cxnSp>
            <p:nvCxnSpPr>
              <p:cNvPr id="423" name="Google Shape;423;p5"/>
              <p:cNvCxnSpPr/>
              <p:nvPr/>
            </p:nvCxnSpPr>
            <p:spPr>
              <a:xfrm rot="-2700000" flipH="1">
                <a:off x="6098366" y="2553958"/>
                <a:ext cx="1458196" cy="1458196"/>
              </a:xfrm>
              <a:prstGeom prst="straightConnector1">
                <a:avLst/>
              </a:prstGeom>
              <a:noFill/>
              <a:ln w="9525" cap="flat" cmpd="sng">
                <a:solidFill>
                  <a:schemeClr val="accent3"/>
                </a:solidFill>
                <a:prstDash val="solid"/>
                <a:miter lim="800000"/>
                <a:headEnd type="none" w="sm" len="sm"/>
                <a:tailEnd type="none" w="sm" len="sm"/>
              </a:ln>
            </p:spPr>
          </p:cxnSp>
        </p:grpSp>
        <p:grpSp>
          <p:nvGrpSpPr>
            <p:cNvPr id="424" name="Google Shape;424;p5"/>
            <p:cNvGrpSpPr/>
            <p:nvPr/>
          </p:nvGrpSpPr>
          <p:grpSpPr>
            <a:xfrm rot="3599956">
              <a:off x="7187348" y="2846628"/>
              <a:ext cx="1681463" cy="1619064"/>
              <a:chOff x="5990934" y="2447030"/>
              <a:chExt cx="1681500" cy="1619100"/>
            </a:xfrm>
          </p:grpSpPr>
          <p:cxnSp>
            <p:nvCxnSpPr>
              <p:cNvPr id="425" name="Google Shape;425;p5"/>
              <p:cNvCxnSpPr/>
              <p:nvPr/>
            </p:nvCxnSpPr>
            <p:spPr>
              <a:xfrm rot="7199757">
                <a:off x="6411332" y="2537791"/>
                <a:ext cx="840703" cy="1456281"/>
              </a:xfrm>
              <a:prstGeom prst="straightConnector1">
                <a:avLst/>
              </a:prstGeom>
              <a:noFill/>
              <a:ln w="9525" cap="flat" cmpd="sng">
                <a:solidFill>
                  <a:schemeClr val="accent3"/>
                </a:solidFill>
                <a:prstDash val="solid"/>
                <a:miter lim="800000"/>
                <a:headEnd type="none" w="sm" len="sm"/>
                <a:tailEnd type="none" w="sm" len="sm"/>
              </a:ln>
            </p:spPr>
          </p:cxnSp>
          <p:cxnSp>
            <p:nvCxnSpPr>
              <p:cNvPr id="426" name="Google Shape;426;p5"/>
              <p:cNvCxnSpPr/>
              <p:nvPr/>
            </p:nvCxnSpPr>
            <p:spPr>
              <a:xfrm rot="-3600073" flipH="1">
                <a:off x="6126340" y="2851820"/>
                <a:ext cx="1402251" cy="809520"/>
              </a:xfrm>
              <a:prstGeom prst="straightConnector1">
                <a:avLst/>
              </a:prstGeom>
              <a:noFill/>
              <a:ln w="9525" cap="flat" cmpd="sng">
                <a:solidFill>
                  <a:schemeClr val="accent3"/>
                </a:solidFill>
                <a:prstDash val="solid"/>
                <a:miter lim="800000"/>
                <a:headEnd type="none" w="sm" len="sm"/>
                <a:tailEnd type="none" w="sm" len="sm"/>
              </a:ln>
            </p:spPr>
          </p:cxnSp>
        </p:grpSp>
        <p:grpSp>
          <p:nvGrpSpPr>
            <p:cNvPr id="427" name="Google Shape;427;p5"/>
            <p:cNvGrpSpPr/>
            <p:nvPr/>
          </p:nvGrpSpPr>
          <p:grpSpPr>
            <a:xfrm rot="4500040">
              <a:off x="7271878" y="2930287"/>
              <a:ext cx="1491855" cy="1453757"/>
              <a:chOff x="6081577" y="2538982"/>
              <a:chExt cx="1491900" cy="1453800"/>
            </a:xfrm>
          </p:grpSpPr>
          <p:cxnSp>
            <p:nvCxnSpPr>
              <p:cNvPr id="428" name="Google Shape;428;p5"/>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429" name="Google Shape;429;p5"/>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sp>
        <p:nvSpPr>
          <p:cNvPr id="430" name="Google Shape;430;p5"/>
          <p:cNvSpPr/>
          <p:nvPr/>
        </p:nvSpPr>
        <p:spPr>
          <a:xfrm>
            <a:off x="10322077" y="257870"/>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31" name="Google Shape;431;p5"/>
          <p:cNvSpPr/>
          <p:nvPr/>
        </p:nvSpPr>
        <p:spPr>
          <a:xfrm>
            <a:off x="10439793" y="257870"/>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32" name="Google Shape;432;p5"/>
          <p:cNvSpPr/>
          <p:nvPr/>
        </p:nvSpPr>
        <p:spPr>
          <a:xfrm>
            <a:off x="10557509" y="257870"/>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33" name="Google Shape;433;p5"/>
          <p:cNvSpPr/>
          <p:nvPr/>
        </p:nvSpPr>
        <p:spPr>
          <a:xfrm>
            <a:off x="10322077" y="351035"/>
            <a:ext cx="33000" cy="33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34" name="Google Shape;434;p5"/>
          <p:cNvSpPr/>
          <p:nvPr/>
        </p:nvSpPr>
        <p:spPr>
          <a:xfrm>
            <a:off x="10439793" y="351035"/>
            <a:ext cx="33000" cy="33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35" name="Google Shape;435;p5"/>
          <p:cNvSpPr/>
          <p:nvPr/>
        </p:nvSpPr>
        <p:spPr>
          <a:xfrm>
            <a:off x="10557509" y="351035"/>
            <a:ext cx="33000" cy="33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36" name="Google Shape;436;p5"/>
          <p:cNvSpPr/>
          <p:nvPr/>
        </p:nvSpPr>
        <p:spPr>
          <a:xfrm>
            <a:off x="10322077" y="444199"/>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37" name="Google Shape;437;p5"/>
          <p:cNvSpPr/>
          <p:nvPr/>
        </p:nvSpPr>
        <p:spPr>
          <a:xfrm>
            <a:off x="10439793" y="444199"/>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38" name="Google Shape;438;p5"/>
          <p:cNvSpPr/>
          <p:nvPr/>
        </p:nvSpPr>
        <p:spPr>
          <a:xfrm>
            <a:off x="10557509" y="444199"/>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39" name="Google Shape;439;p5"/>
          <p:cNvSpPr/>
          <p:nvPr/>
        </p:nvSpPr>
        <p:spPr>
          <a:xfrm>
            <a:off x="10792941" y="257870"/>
            <a:ext cx="33000" cy="33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40" name="Google Shape;440;p5"/>
          <p:cNvSpPr/>
          <p:nvPr/>
        </p:nvSpPr>
        <p:spPr>
          <a:xfrm>
            <a:off x="10910656" y="257870"/>
            <a:ext cx="33000" cy="33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41" name="Google Shape;441;p5"/>
          <p:cNvSpPr/>
          <p:nvPr/>
        </p:nvSpPr>
        <p:spPr>
          <a:xfrm>
            <a:off x="11028371" y="257870"/>
            <a:ext cx="33000" cy="33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42" name="Google Shape;442;p5"/>
          <p:cNvSpPr/>
          <p:nvPr/>
        </p:nvSpPr>
        <p:spPr>
          <a:xfrm>
            <a:off x="10792941" y="351035"/>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43" name="Google Shape;443;p5"/>
          <p:cNvSpPr/>
          <p:nvPr/>
        </p:nvSpPr>
        <p:spPr>
          <a:xfrm>
            <a:off x="10910656" y="351035"/>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44" name="Google Shape;444;p5"/>
          <p:cNvSpPr/>
          <p:nvPr/>
        </p:nvSpPr>
        <p:spPr>
          <a:xfrm>
            <a:off x="11028371" y="351035"/>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45" name="Google Shape;445;p5"/>
          <p:cNvSpPr/>
          <p:nvPr/>
        </p:nvSpPr>
        <p:spPr>
          <a:xfrm>
            <a:off x="10792941" y="444199"/>
            <a:ext cx="33000" cy="33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46" name="Google Shape;446;p5"/>
          <p:cNvSpPr/>
          <p:nvPr/>
        </p:nvSpPr>
        <p:spPr>
          <a:xfrm>
            <a:off x="10910656" y="444199"/>
            <a:ext cx="33000" cy="33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47" name="Google Shape;447;p5"/>
          <p:cNvSpPr/>
          <p:nvPr/>
        </p:nvSpPr>
        <p:spPr>
          <a:xfrm>
            <a:off x="11028371" y="444199"/>
            <a:ext cx="33000" cy="33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48" name="Google Shape;448;p5"/>
          <p:cNvSpPr/>
          <p:nvPr/>
        </p:nvSpPr>
        <p:spPr>
          <a:xfrm>
            <a:off x="10675225" y="250065"/>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49" name="Google Shape;449;p5"/>
          <p:cNvSpPr/>
          <p:nvPr/>
        </p:nvSpPr>
        <p:spPr>
          <a:xfrm>
            <a:off x="10675225" y="360302"/>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50" name="Google Shape;450;p5"/>
          <p:cNvSpPr/>
          <p:nvPr/>
        </p:nvSpPr>
        <p:spPr>
          <a:xfrm>
            <a:off x="10675225" y="458832"/>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51" name="Google Shape;451;p5"/>
          <p:cNvSpPr/>
          <p:nvPr/>
        </p:nvSpPr>
        <p:spPr>
          <a:xfrm rot="-5400000">
            <a:off x="11040873" y="5223203"/>
            <a:ext cx="486000" cy="4860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52" name="Google Shape;452;p5"/>
          <p:cNvSpPr/>
          <p:nvPr/>
        </p:nvSpPr>
        <p:spPr>
          <a:xfrm rot="-5400000">
            <a:off x="11041320" y="4745368"/>
            <a:ext cx="955800" cy="9558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453" name="Google Shape;453;p5"/>
          <p:cNvGrpSpPr/>
          <p:nvPr/>
        </p:nvGrpSpPr>
        <p:grpSpPr>
          <a:xfrm rot="-5400000">
            <a:off x="11523451" y="5226053"/>
            <a:ext cx="480184" cy="486196"/>
            <a:chOff x="8943245" y="2438859"/>
            <a:chExt cx="739541" cy="748800"/>
          </a:xfrm>
        </p:grpSpPr>
        <p:cxnSp>
          <p:nvCxnSpPr>
            <p:cNvPr id="454" name="Google Shape;454;p5"/>
            <p:cNvCxnSpPr/>
            <p:nvPr/>
          </p:nvCxnSpPr>
          <p:spPr>
            <a:xfrm>
              <a:off x="8943245"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455" name="Google Shape;455;p5"/>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456" name="Google Shape;456;p5"/>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457" name="Google Shape;457;p5"/>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458" name="Google Shape;458;p5"/>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459" name="Google Shape;459;p5"/>
          <p:cNvSpPr/>
          <p:nvPr/>
        </p:nvSpPr>
        <p:spPr>
          <a:xfrm rot="-5400000">
            <a:off x="11161852" y="4897599"/>
            <a:ext cx="712500" cy="7125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60" name="Google Shape;460;p5"/>
          <p:cNvSpPr/>
          <p:nvPr/>
        </p:nvSpPr>
        <p:spPr>
          <a:xfrm rot="-5400000">
            <a:off x="11289451" y="5025301"/>
            <a:ext cx="457200" cy="4572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61" name="Google Shape;461;p5"/>
          <p:cNvSpPr/>
          <p:nvPr/>
        </p:nvSpPr>
        <p:spPr>
          <a:xfrm rot="-5400000">
            <a:off x="11405592" y="5141661"/>
            <a:ext cx="224700" cy="224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62" name="Google Shape;462;p5"/>
          <p:cNvSpPr/>
          <p:nvPr/>
        </p:nvSpPr>
        <p:spPr>
          <a:xfrm rot="5400000">
            <a:off x="11042821" y="5703919"/>
            <a:ext cx="955800" cy="9558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63" name="Google Shape;463;p5"/>
          <p:cNvSpPr/>
          <p:nvPr/>
        </p:nvSpPr>
        <p:spPr>
          <a:xfrm rot="5400000">
            <a:off x="11160467" y="5821473"/>
            <a:ext cx="720600" cy="720600"/>
          </a:xfrm>
          <a:prstGeom prst="arc">
            <a:avLst>
              <a:gd name="adj1" fmla="val 16200000"/>
              <a:gd name="adj2" fmla="val 5467200"/>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64" name="Google Shape;464;p5"/>
          <p:cNvSpPr/>
          <p:nvPr/>
        </p:nvSpPr>
        <p:spPr>
          <a:xfrm rot="5400000">
            <a:off x="11270475" y="5931364"/>
            <a:ext cx="500700" cy="5007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65" name="Google Shape;465;p5"/>
          <p:cNvSpPr/>
          <p:nvPr/>
        </p:nvSpPr>
        <p:spPr>
          <a:xfrm rot="5400000">
            <a:off x="11385372" y="6051151"/>
            <a:ext cx="255600" cy="255600"/>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66" name="Google Shape;466;p5"/>
          <p:cNvSpPr/>
          <p:nvPr/>
        </p:nvSpPr>
        <p:spPr>
          <a:xfrm rot="5400000" flipH="1">
            <a:off x="11043863" y="5711025"/>
            <a:ext cx="955800" cy="955800"/>
          </a:xfrm>
          <a:prstGeom prst="arc">
            <a:avLst>
              <a:gd name="adj1" fmla="val 16200000"/>
              <a:gd name="adj2" fmla="val 3799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67" name="Google Shape;467;p5"/>
          <p:cNvSpPr/>
          <p:nvPr/>
        </p:nvSpPr>
        <p:spPr>
          <a:xfrm rot="-5400000">
            <a:off x="11038836" y="5711025"/>
            <a:ext cx="955800" cy="955800"/>
          </a:xfrm>
          <a:prstGeom prst="arc">
            <a:avLst>
              <a:gd name="adj1" fmla="val 16200000"/>
              <a:gd name="adj2" fmla="val 3799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68" name="Google Shape;468;p5"/>
          <p:cNvSpPr/>
          <p:nvPr/>
        </p:nvSpPr>
        <p:spPr>
          <a:xfrm rot="5400000" flipH="1">
            <a:off x="11265266" y="5944930"/>
            <a:ext cx="500700" cy="5007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69" name="Google Shape;469;p5"/>
          <p:cNvSpPr/>
          <p:nvPr/>
        </p:nvSpPr>
        <p:spPr>
          <a:xfrm rot="5400000" flipH="1">
            <a:off x="11386413" y="6070915"/>
            <a:ext cx="255600" cy="255600"/>
          </a:xfrm>
          <a:prstGeom prst="arc">
            <a:avLst>
              <a:gd name="adj1" fmla="val 16200000"/>
              <a:gd name="adj2" fmla="val 54672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470" name="Google Shape;470;p5"/>
          <p:cNvGrpSpPr/>
          <p:nvPr/>
        </p:nvGrpSpPr>
        <p:grpSpPr>
          <a:xfrm rot="5400000">
            <a:off x="10256153" y="555443"/>
            <a:ext cx="447313" cy="519892"/>
            <a:chOff x="10628069" y="2437255"/>
            <a:chExt cx="369772" cy="748800"/>
          </a:xfrm>
        </p:grpSpPr>
        <p:cxnSp>
          <p:nvCxnSpPr>
            <p:cNvPr id="471" name="Google Shape;471;p5"/>
            <p:cNvCxnSpPr/>
            <p:nvPr/>
          </p:nvCxnSpPr>
          <p:spPr>
            <a:xfrm>
              <a:off x="10997841"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472" name="Google Shape;472;p5"/>
            <p:cNvCxnSpPr/>
            <p:nvPr/>
          </p:nvCxnSpPr>
          <p:spPr>
            <a:xfrm>
              <a:off x="10812955"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473" name="Google Shape;473;p5"/>
            <p:cNvCxnSpPr/>
            <p:nvPr/>
          </p:nvCxnSpPr>
          <p:spPr>
            <a:xfrm>
              <a:off x="10628069" y="2437255"/>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474" name="Google Shape;474;p5"/>
          <p:cNvSpPr/>
          <p:nvPr/>
        </p:nvSpPr>
        <p:spPr>
          <a:xfrm rot="5400000">
            <a:off x="10687913" y="590604"/>
            <a:ext cx="455400" cy="4554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75" name="Google Shape;475;p5"/>
          <p:cNvSpPr/>
          <p:nvPr/>
        </p:nvSpPr>
        <p:spPr>
          <a:xfrm>
            <a:off x="10810234" y="712965"/>
            <a:ext cx="210600" cy="2106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76" name="Google Shape;476;p5"/>
          <p:cNvSpPr/>
          <p:nvPr/>
        </p:nvSpPr>
        <p:spPr>
          <a:xfrm>
            <a:off x="11503469" y="478900"/>
            <a:ext cx="210600" cy="210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77" name="Google Shape;477;p5"/>
          <p:cNvSpPr/>
          <p:nvPr/>
        </p:nvSpPr>
        <p:spPr>
          <a:xfrm rot="5400000">
            <a:off x="10099988" y="5723215"/>
            <a:ext cx="926700" cy="951000"/>
          </a:xfrm>
          <a:prstGeom prst="teardrop">
            <a:avLst>
              <a:gd name="adj" fmla="val 100000"/>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78" name="Google Shape;478;p5"/>
          <p:cNvSpPr/>
          <p:nvPr/>
        </p:nvSpPr>
        <p:spPr>
          <a:xfrm rot="5400000" flipH="1">
            <a:off x="10211844" y="5859328"/>
            <a:ext cx="702900" cy="702900"/>
          </a:xfrm>
          <a:prstGeom prst="arc">
            <a:avLst>
              <a:gd name="adj1" fmla="val 16200000"/>
              <a:gd name="adj2" fmla="val 10690623"/>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79" name="Google Shape;479;p5"/>
          <p:cNvSpPr/>
          <p:nvPr/>
        </p:nvSpPr>
        <p:spPr>
          <a:xfrm rot="5400000" flipH="1">
            <a:off x="10319158" y="5966642"/>
            <a:ext cx="488400" cy="488400"/>
          </a:xfrm>
          <a:prstGeom prst="arc">
            <a:avLst>
              <a:gd name="adj1" fmla="val 16200000"/>
              <a:gd name="adj2" fmla="val 10869229"/>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80" name="Google Shape;480;p5"/>
          <p:cNvSpPr/>
          <p:nvPr/>
        </p:nvSpPr>
        <p:spPr>
          <a:xfrm flipH="1">
            <a:off x="10083109" y="5744365"/>
            <a:ext cx="474300" cy="474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81" name="Google Shape;481;p5"/>
          <p:cNvSpPr/>
          <p:nvPr/>
        </p:nvSpPr>
        <p:spPr>
          <a:xfrm flipH="1">
            <a:off x="10465769" y="6118388"/>
            <a:ext cx="180900" cy="1809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482" name="Google Shape;482;p5"/>
          <p:cNvGrpSpPr/>
          <p:nvPr/>
        </p:nvGrpSpPr>
        <p:grpSpPr>
          <a:xfrm flipH="1">
            <a:off x="10678730" y="6336819"/>
            <a:ext cx="263802" cy="34198"/>
            <a:chOff x="10578164" y="275923"/>
            <a:chExt cx="416551" cy="54000"/>
          </a:xfrm>
        </p:grpSpPr>
        <p:sp>
          <p:nvSpPr>
            <p:cNvPr id="483" name="Google Shape;483;p5"/>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84" name="Google Shape;484;p5"/>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85" name="Google Shape;485;p5"/>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486" name="Google Shape;486;p5"/>
          <p:cNvGrpSpPr/>
          <p:nvPr/>
        </p:nvGrpSpPr>
        <p:grpSpPr>
          <a:xfrm flipH="1">
            <a:off x="10678730" y="6433845"/>
            <a:ext cx="263802" cy="34198"/>
            <a:chOff x="10578164" y="275923"/>
            <a:chExt cx="416551" cy="54000"/>
          </a:xfrm>
        </p:grpSpPr>
        <p:sp>
          <p:nvSpPr>
            <p:cNvPr id="487" name="Google Shape;487;p5"/>
            <p:cNvSpPr/>
            <p:nvPr/>
          </p:nvSpPr>
          <p:spPr>
            <a:xfrm>
              <a:off x="10578164"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88" name="Google Shape;488;p5"/>
            <p:cNvSpPr/>
            <p:nvPr/>
          </p:nvSpPr>
          <p:spPr>
            <a:xfrm>
              <a:off x="10759440"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89" name="Google Shape;489;p5"/>
            <p:cNvSpPr/>
            <p:nvPr/>
          </p:nvSpPr>
          <p:spPr>
            <a:xfrm>
              <a:off x="10940715"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490" name="Google Shape;490;p5"/>
          <p:cNvGrpSpPr/>
          <p:nvPr/>
        </p:nvGrpSpPr>
        <p:grpSpPr>
          <a:xfrm flipH="1">
            <a:off x="10678730" y="6530871"/>
            <a:ext cx="263802" cy="34198"/>
            <a:chOff x="10578164" y="275923"/>
            <a:chExt cx="416551" cy="54000"/>
          </a:xfrm>
        </p:grpSpPr>
        <p:sp>
          <p:nvSpPr>
            <p:cNvPr id="491" name="Google Shape;491;p5"/>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92" name="Google Shape;492;p5"/>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93" name="Google Shape;493;p5"/>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494" name="Google Shape;494;p5"/>
          <p:cNvGrpSpPr/>
          <p:nvPr/>
        </p:nvGrpSpPr>
        <p:grpSpPr>
          <a:xfrm flipH="1">
            <a:off x="10192076" y="5872517"/>
            <a:ext cx="263802" cy="34198"/>
            <a:chOff x="10578164" y="275923"/>
            <a:chExt cx="416551" cy="54000"/>
          </a:xfrm>
        </p:grpSpPr>
        <p:sp>
          <p:nvSpPr>
            <p:cNvPr id="495" name="Google Shape;495;p5"/>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96" name="Google Shape;496;p5"/>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97" name="Google Shape;497;p5"/>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498" name="Google Shape;498;p5"/>
          <p:cNvGrpSpPr/>
          <p:nvPr/>
        </p:nvGrpSpPr>
        <p:grpSpPr>
          <a:xfrm flipH="1">
            <a:off x="10192076" y="5969543"/>
            <a:ext cx="263802" cy="34198"/>
            <a:chOff x="10578164" y="275923"/>
            <a:chExt cx="416551" cy="54000"/>
          </a:xfrm>
        </p:grpSpPr>
        <p:sp>
          <p:nvSpPr>
            <p:cNvPr id="499" name="Google Shape;499;p5"/>
            <p:cNvSpPr/>
            <p:nvPr/>
          </p:nvSpPr>
          <p:spPr>
            <a:xfrm>
              <a:off x="10578164"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00" name="Google Shape;500;p5"/>
            <p:cNvSpPr/>
            <p:nvPr/>
          </p:nvSpPr>
          <p:spPr>
            <a:xfrm>
              <a:off x="10759440"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01" name="Google Shape;501;p5"/>
            <p:cNvSpPr/>
            <p:nvPr/>
          </p:nvSpPr>
          <p:spPr>
            <a:xfrm>
              <a:off x="10940715"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502" name="Google Shape;502;p5"/>
          <p:cNvGrpSpPr/>
          <p:nvPr/>
        </p:nvGrpSpPr>
        <p:grpSpPr>
          <a:xfrm flipH="1">
            <a:off x="10192076" y="6066569"/>
            <a:ext cx="263802" cy="34198"/>
            <a:chOff x="10578164" y="275923"/>
            <a:chExt cx="416551" cy="54000"/>
          </a:xfrm>
        </p:grpSpPr>
        <p:sp>
          <p:nvSpPr>
            <p:cNvPr id="503" name="Google Shape;503;p5"/>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04" name="Google Shape;504;p5"/>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05" name="Google Shape;505;p5"/>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014 Map" preserve="1">
  <p:cSld name="014 Map">
    <p:spTree>
      <p:nvGrpSpPr>
        <p:cNvPr id="1" name="Shape 1816"/>
        <p:cNvGrpSpPr/>
        <p:nvPr/>
      </p:nvGrpSpPr>
      <p:grpSpPr>
        <a:xfrm>
          <a:off x="0" y="0"/>
          <a:ext cx="0" cy="0"/>
          <a:chOff x="0" y="0"/>
          <a:chExt cx="0" cy="0"/>
        </a:xfrm>
      </p:grpSpPr>
      <p:sp>
        <p:nvSpPr>
          <p:cNvPr id="1863" name="Google Shape;1863;p17"/>
          <p:cNvSpPr/>
          <p:nvPr/>
        </p:nvSpPr>
        <p:spPr>
          <a:xfrm flipH="1">
            <a:off x="10163400" y="224840"/>
            <a:ext cx="939900" cy="9042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25" name="Group 124">
            <a:extLst>
              <a:ext uri="{FF2B5EF4-FFF2-40B4-BE49-F238E27FC236}">
                <a16:creationId xmlns:a16="http://schemas.microsoft.com/office/drawing/2014/main" id="{23577C5D-5FD3-4113-A9CC-A8239CBC8C38}"/>
              </a:ext>
            </a:extLst>
          </p:cNvPr>
          <p:cNvGrpSpPr/>
          <p:nvPr userDrawn="1"/>
        </p:nvGrpSpPr>
        <p:grpSpPr>
          <a:xfrm flipV="1">
            <a:off x="10136890" y="221409"/>
            <a:ext cx="952963" cy="779255"/>
            <a:chOff x="3210946" y="234733"/>
            <a:chExt cx="1560780" cy="1298611"/>
          </a:xfrm>
        </p:grpSpPr>
        <p:cxnSp>
          <p:nvCxnSpPr>
            <p:cNvPr id="126" name="Straight Connector 125">
              <a:extLst>
                <a:ext uri="{FF2B5EF4-FFF2-40B4-BE49-F238E27FC236}">
                  <a16:creationId xmlns:a16="http://schemas.microsoft.com/office/drawing/2014/main" id="{DC305EA9-BC46-435C-A74A-2F7609F912DA}"/>
                </a:ext>
              </a:extLst>
            </p:cNvPr>
            <p:cNvCxnSpPr>
              <a:cxnSpLocks/>
            </p:cNvCxnSpPr>
            <p:nvPr/>
          </p:nvCxnSpPr>
          <p:spPr>
            <a:xfrm rot="5400000">
              <a:off x="3991336" y="752954"/>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F6E5BFBF-6286-46F1-9C0F-ECAACFAD15A9}"/>
                </a:ext>
              </a:extLst>
            </p:cNvPr>
            <p:cNvCxnSpPr>
              <a:cxnSpLocks/>
            </p:cNvCxnSpPr>
            <p:nvPr/>
          </p:nvCxnSpPr>
          <p:spPr>
            <a:xfrm rot="5400000">
              <a:off x="3991336" y="567439"/>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BE745C63-04B6-4DA7-AC02-F1778EDB7CF2}"/>
                </a:ext>
              </a:extLst>
            </p:cNvPr>
            <p:cNvCxnSpPr>
              <a:cxnSpLocks/>
            </p:cNvCxnSpPr>
            <p:nvPr/>
          </p:nvCxnSpPr>
          <p:spPr>
            <a:xfrm rot="5400000">
              <a:off x="3991336" y="381923"/>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1A4039F9-BACF-4F76-A846-CF722D2F0777}"/>
                </a:ext>
              </a:extLst>
            </p:cNvPr>
            <p:cNvCxnSpPr>
              <a:cxnSpLocks/>
            </p:cNvCxnSpPr>
            <p:nvPr/>
          </p:nvCxnSpPr>
          <p:spPr>
            <a:xfrm rot="5400000">
              <a:off x="3991336" y="19640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99C61883-DFEA-40F1-94AB-7395411A14B7}"/>
                </a:ext>
              </a:extLst>
            </p:cNvPr>
            <p:cNvCxnSpPr>
              <a:cxnSpLocks/>
            </p:cNvCxnSpPr>
            <p:nvPr/>
          </p:nvCxnSpPr>
          <p:spPr>
            <a:xfrm rot="5400000">
              <a:off x="3991336" y="1089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2724E8AB-C039-43CC-9829-3A119A3CCFD9}"/>
                </a:ext>
              </a:extLst>
            </p:cNvPr>
            <p:cNvCxnSpPr>
              <a:cxnSpLocks/>
            </p:cNvCxnSpPr>
            <p:nvPr/>
          </p:nvCxnSpPr>
          <p:spPr>
            <a:xfrm rot="5400000">
              <a:off x="3991336" y="-174625"/>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A99E21B3-A3AF-4F36-A305-2B36B4C7E056}"/>
                </a:ext>
              </a:extLst>
            </p:cNvPr>
            <p:cNvCxnSpPr>
              <a:cxnSpLocks/>
            </p:cNvCxnSpPr>
            <p:nvPr/>
          </p:nvCxnSpPr>
          <p:spPr>
            <a:xfrm rot="5400000">
              <a:off x="3991336" y="-36014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ACA9CBB1-BFF0-401C-B528-CF12AB04765D}"/>
                </a:ext>
              </a:extLst>
            </p:cNvPr>
            <p:cNvCxnSpPr>
              <a:cxnSpLocks/>
            </p:cNvCxnSpPr>
            <p:nvPr/>
          </p:nvCxnSpPr>
          <p:spPr>
            <a:xfrm rot="5400000">
              <a:off x="3991336" y="-54565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1817" name="Google Shape;1817;p17"/>
          <p:cNvSpPr txBox="1">
            <a:spLocks noGrp="1"/>
          </p:cNvSpPr>
          <p:nvPr>
            <p:ph type="subTitle" idx="1"/>
          </p:nvPr>
        </p:nvSpPr>
        <p:spPr>
          <a:xfrm>
            <a:off x="8378500" y="2644375"/>
            <a:ext cx="33978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1800"/>
              <a:buNone/>
              <a:defRPr sz="1800" b="1"/>
            </a:lvl1pPr>
            <a:lvl2pPr lvl="1" rtl="0">
              <a:spcBef>
                <a:spcPts val="2100"/>
              </a:spcBef>
              <a:spcAft>
                <a:spcPts val="0"/>
              </a:spcAft>
              <a:buSzPts val="1800"/>
              <a:buNone/>
              <a:defRPr sz="1800" b="1"/>
            </a:lvl2pPr>
            <a:lvl3pPr lvl="2" rtl="0">
              <a:spcBef>
                <a:spcPts val="2100"/>
              </a:spcBef>
              <a:spcAft>
                <a:spcPts val="0"/>
              </a:spcAft>
              <a:buSzPts val="1800"/>
              <a:buNone/>
              <a:defRPr sz="1800" b="1"/>
            </a:lvl3pPr>
            <a:lvl4pPr lvl="3" rtl="0">
              <a:spcBef>
                <a:spcPts val="2100"/>
              </a:spcBef>
              <a:spcAft>
                <a:spcPts val="0"/>
              </a:spcAft>
              <a:buSzPts val="1800"/>
              <a:buNone/>
              <a:defRPr sz="1800" b="1"/>
            </a:lvl4pPr>
            <a:lvl5pPr lvl="4" rtl="0">
              <a:spcBef>
                <a:spcPts val="2100"/>
              </a:spcBef>
              <a:spcAft>
                <a:spcPts val="0"/>
              </a:spcAft>
              <a:buSzPts val="1800"/>
              <a:buNone/>
              <a:defRPr sz="1800" b="1"/>
            </a:lvl5pPr>
            <a:lvl6pPr lvl="5" rtl="0">
              <a:spcBef>
                <a:spcPts val="2100"/>
              </a:spcBef>
              <a:spcAft>
                <a:spcPts val="0"/>
              </a:spcAft>
              <a:buSzPts val="1800"/>
              <a:buNone/>
              <a:defRPr sz="1800" b="1"/>
            </a:lvl6pPr>
            <a:lvl7pPr lvl="6" rtl="0">
              <a:spcBef>
                <a:spcPts val="2100"/>
              </a:spcBef>
              <a:spcAft>
                <a:spcPts val="0"/>
              </a:spcAft>
              <a:buSzPts val="1800"/>
              <a:buNone/>
              <a:defRPr sz="1800" b="1"/>
            </a:lvl7pPr>
            <a:lvl8pPr lvl="7" rtl="0">
              <a:spcBef>
                <a:spcPts val="2100"/>
              </a:spcBef>
              <a:spcAft>
                <a:spcPts val="0"/>
              </a:spcAft>
              <a:buSzPts val="1800"/>
              <a:buNone/>
              <a:defRPr sz="1800" b="1"/>
            </a:lvl8pPr>
            <a:lvl9pPr lvl="8" rtl="0">
              <a:spcBef>
                <a:spcPts val="2100"/>
              </a:spcBef>
              <a:spcAft>
                <a:spcPts val="2100"/>
              </a:spcAft>
              <a:buSzPts val="1800"/>
              <a:buNone/>
              <a:defRPr sz="1800" b="1"/>
            </a:lvl9pPr>
          </a:lstStyle>
          <a:p>
            <a:endParaRPr/>
          </a:p>
        </p:txBody>
      </p:sp>
      <p:sp>
        <p:nvSpPr>
          <p:cNvPr id="1818" name="Google Shape;1818;p17"/>
          <p:cNvSpPr txBox="1">
            <a:spLocks noGrp="1"/>
          </p:cNvSpPr>
          <p:nvPr>
            <p:ph type="subTitle" idx="2"/>
          </p:nvPr>
        </p:nvSpPr>
        <p:spPr>
          <a:xfrm>
            <a:off x="8378500" y="4102757"/>
            <a:ext cx="33978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1800"/>
              <a:buNone/>
              <a:defRPr sz="1800" b="1"/>
            </a:lvl1pPr>
            <a:lvl2pPr lvl="1" rtl="0">
              <a:spcBef>
                <a:spcPts val="2100"/>
              </a:spcBef>
              <a:spcAft>
                <a:spcPts val="0"/>
              </a:spcAft>
              <a:buSzPts val="1800"/>
              <a:buNone/>
              <a:defRPr sz="1800" b="1"/>
            </a:lvl2pPr>
            <a:lvl3pPr lvl="2" rtl="0">
              <a:spcBef>
                <a:spcPts val="2100"/>
              </a:spcBef>
              <a:spcAft>
                <a:spcPts val="0"/>
              </a:spcAft>
              <a:buSzPts val="1800"/>
              <a:buNone/>
              <a:defRPr sz="1800" b="1"/>
            </a:lvl3pPr>
            <a:lvl4pPr lvl="3" rtl="0">
              <a:spcBef>
                <a:spcPts val="2100"/>
              </a:spcBef>
              <a:spcAft>
                <a:spcPts val="0"/>
              </a:spcAft>
              <a:buSzPts val="1800"/>
              <a:buNone/>
              <a:defRPr sz="1800" b="1"/>
            </a:lvl4pPr>
            <a:lvl5pPr lvl="4" rtl="0">
              <a:spcBef>
                <a:spcPts val="2100"/>
              </a:spcBef>
              <a:spcAft>
                <a:spcPts val="0"/>
              </a:spcAft>
              <a:buSzPts val="1800"/>
              <a:buNone/>
              <a:defRPr sz="1800" b="1"/>
            </a:lvl5pPr>
            <a:lvl6pPr lvl="5" rtl="0">
              <a:spcBef>
                <a:spcPts val="2100"/>
              </a:spcBef>
              <a:spcAft>
                <a:spcPts val="0"/>
              </a:spcAft>
              <a:buSzPts val="1800"/>
              <a:buNone/>
              <a:defRPr sz="1800" b="1"/>
            </a:lvl6pPr>
            <a:lvl7pPr lvl="6" rtl="0">
              <a:spcBef>
                <a:spcPts val="2100"/>
              </a:spcBef>
              <a:spcAft>
                <a:spcPts val="0"/>
              </a:spcAft>
              <a:buSzPts val="1800"/>
              <a:buNone/>
              <a:defRPr sz="1800" b="1"/>
            </a:lvl7pPr>
            <a:lvl8pPr lvl="7" rtl="0">
              <a:spcBef>
                <a:spcPts val="2100"/>
              </a:spcBef>
              <a:spcAft>
                <a:spcPts val="0"/>
              </a:spcAft>
              <a:buSzPts val="1800"/>
              <a:buNone/>
              <a:defRPr sz="1800" b="1"/>
            </a:lvl8pPr>
            <a:lvl9pPr lvl="8" rtl="0">
              <a:spcBef>
                <a:spcPts val="2100"/>
              </a:spcBef>
              <a:spcAft>
                <a:spcPts val="2100"/>
              </a:spcAft>
              <a:buSzPts val="1800"/>
              <a:buNone/>
              <a:defRPr sz="1800" b="1"/>
            </a:lvl9pPr>
          </a:lstStyle>
          <a:p>
            <a:endParaRPr/>
          </a:p>
        </p:txBody>
      </p:sp>
      <p:sp>
        <p:nvSpPr>
          <p:cNvPr id="1819" name="Google Shape;1819;p17"/>
          <p:cNvSpPr txBox="1">
            <a:spLocks noGrp="1"/>
          </p:cNvSpPr>
          <p:nvPr>
            <p:ph type="title"/>
          </p:nvPr>
        </p:nvSpPr>
        <p:spPr>
          <a:xfrm>
            <a:off x="1735463" y="593375"/>
            <a:ext cx="8087100" cy="763500"/>
          </a:xfrm>
          <a:prstGeom prst="rect">
            <a:avLst/>
          </a:prstGeom>
        </p:spPr>
        <p:txBody>
          <a:bodyPr spcFirstLastPara="1" wrap="square" lIns="121900" tIns="121900" rIns="121900" bIns="121900" anchor="t" anchorCtr="0">
            <a:noAutofit/>
          </a:bodyPr>
          <a:lstStyle>
            <a:lvl1pPr marL="0" marR="0" lvl="0" indent="0" algn="ctr" rtl="0">
              <a:lnSpc>
                <a:spcPct val="100000"/>
              </a:lnSpc>
              <a:spcBef>
                <a:spcPts val="0"/>
              </a:spcBef>
              <a:spcAft>
                <a:spcPts val="0"/>
              </a:spcAft>
              <a:buClr>
                <a:schemeClr val="dk1"/>
              </a:buClr>
              <a:buSzPts val="4000"/>
              <a:buFont typeface="Aldrich"/>
              <a:buNone/>
              <a:defRPr/>
            </a:lvl1pPr>
            <a:lvl2pPr lvl="1"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1820" name="Google Shape;1820;p17"/>
          <p:cNvSpPr txBox="1">
            <a:spLocks noGrp="1"/>
          </p:cNvSpPr>
          <p:nvPr>
            <p:ph type="body" idx="3"/>
          </p:nvPr>
        </p:nvSpPr>
        <p:spPr>
          <a:xfrm>
            <a:off x="8378500" y="3080375"/>
            <a:ext cx="3397800" cy="1553400"/>
          </a:xfrm>
          <a:prstGeom prst="rect">
            <a:avLst/>
          </a:prstGeom>
        </p:spPr>
        <p:txBody>
          <a:bodyPr spcFirstLastPara="1" wrap="square" lIns="121900" tIns="121900" rIns="121900" bIns="121900" anchor="t" anchorCtr="0">
            <a:noAutofit/>
          </a:bodyPr>
          <a:lstStyle>
            <a:lvl1pPr marL="457200" lvl="0" indent="-317500">
              <a:lnSpc>
                <a:spcPct val="100000"/>
              </a:lnSpc>
              <a:spcBef>
                <a:spcPts val="0"/>
              </a:spcBef>
              <a:spcAft>
                <a:spcPts val="0"/>
              </a:spcAft>
              <a:buSzPts val="1400"/>
              <a:buChar char="●"/>
              <a:defRPr sz="1400"/>
            </a:lvl1pPr>
            <a:lvl2pPr marL="914400" lvl="1" indent="-317500">
              <a:lnSpc>
                <a:spcPct val="100000"/>
              </a:lnSpc>
              <a:spcBef>
                <a:spcPts val="0"/>
              </a:spcBef>
              <a:spcAft>
                <a:spcPts val="0"/>
              </a:spcAft>
              <a:buSzPts val="1400"/>
              <a:buChar char="○"/>
              <a:defRPr sz="1400"/>
            </a:lvl2pPr>
            <a:lvl3pPr marL="1371600" lvl="2" indent="-317500">
              <a:lnSpc>
                <a:spcPct val="100000"/>
              </a:lnSpc>
              <a:spcBef>
                <a:spcPts val="0"/>
              </a:spcBef>
              <a:spcAft>
                <a:spcPts val="0"/>
              </a:spcAft>
              <a:buSzPts val="1400"/>
              <a:buChar char="■"/>
              <a:defRPr sz="1400"/>
            </a:lvl3pPr>
            <a:lvl4pPr marL="1828800" lvl="3" indent="-317500">
              <a:lnSpc>
                <a:spcPct val="100000"/>
              </a:lnSpc>
              <a:spcBef>
                <a:spcPts val="0"/>
              </a:spcBef>
              <a:spcAft>
                <a:spcPts val="0"/>
              </a:spcAft>
              <a:buSzPts val="1400"/>
              <a:buChar char="●"/>
              <a:defRPr sz="1400"/>
            </a:lvl4pPr>
            <a:lvl5pPr marL="2286000" lvl="4" indent="-317500">
              <a:lnSpc>
                <a:spcPct val="100000"/>
              </a:lnSpc>
              <a:spcBef>
                <a:spcPts val="0"/>
              </a:spcBef>
              <a:spcAft>
                <a:spcPts val="0"/>
              </a:spcAft>
              <a:buSzPts val="1400"/>
              <a:buChar char="○"/>
              <a:defRPr sz="1400"/>
            </a:lvl5pPr>
            <a:lvl6pPr marL="2743200" lvl="5" indent="-317500">
              <a:lnSpc>
                <a:spcPct val="100000"/>
              </a:lnSpc>
              <a:spcBef>
                <a:spcPts val="0"/>
              </a:spcBef>
              <a:spcAft>
                <a:spcPts val="0"/>
              </a:spcAft>
              <a:buSzPts val="1400"/>
              <a:buChar char="■"/>
              <a:defRPr sz="1400"/>
            </a:lvl6pPr>
            <a:lvl7pPr marL="3200400" lvl="6" indent="-317500">
              <a:lnSpc>
                <a:spcPct val="100000"/>
              </a:lnSpc>
              <a:spcBef>
                <a:spcPts val="0"/>
              </a:spcBef>
              <a:spcAft>
                <a:spcPts val="0"/>
              </a:spcAft>
              <a:buSzPts val="1400"/>
              <a:buChar char="●"/>
              <a:defRPr sz="1400"/>
            </a:lvl7pPr>
            <a:lvl8pPr marL="3657600" lvl="7" indent="-317500">
              <a:lnSpc>
                <a:spcPct val="100000"/>
              </a:lnSpc>
              <a:spcBef>
                <a:spcPts val="0"/>
              </a:spcBef>
              <a:spcAft>
                <a:spcPts val="0"/>
              </a:spcAft>
              <a:buSzPts val="1400"/>
              <a:buChar char="○"/>
              <a:defRPr sz="1400"/>
            </a:lvl8pPr>
            <a:lvl9pPr marL="4114800" lvl="8" indent="-317500">
              <a:lnSpc>
                <a:spcPct val="100000"/>
              </a:lnSpc>
              <a:spcBef>
                <a:spcPts val="0"/>
              </a:spcBef>
              <a:spcAft>
                <a:spcPts val="0"/>
              </a:spcAft>
              <a:buSzPts val="1400"/>
              <a:buChar char="■"/>
              <a:defRPr sz="1400"/>
            </a:lvl9pPr>
          </a:lstStyle>
          <a:p>
            <a:endParaRPr/>
          </a:p>
        </p:txBody>
      </p:sp>
      <p:sp>
        <p:nvSpPr>
          <p:cNvPr id="1821" name="Google Shape;1821;p17"/>
          <p:cNvSpPr txBox="1">
            <a:spLocks noGrp="1"/>
          </p:cNvSpPr>
          <p:nvPr>
            <p:ph type="body" idx="4"/>
          </p:nvPr>
        </p:nvSpPr>
        <p:spPr>
          <a:xfrm>
            <a:off x="8378500" y="4506700"/>
            <a:ext cx="3397800" cy="1553400"/>
          </a:xfrm>
          <a:prstGeom prst="rect">
            <a:avLst/>
          </a:prstGeom>
        </p:spPr>
        <p:txBody>
          <a:bodyPr spcFirstLastPara="1" wrap="square" lIns="121900" tIns="121900" rIns="121900" bIns="121900" anchor="t" anchorCtr="0">
            <a:noAutofit/>
          </a:bodyPr>
          <a:lstStyle>
            <a:lvl1pPr marL="457200" lvl="0" indent="-317500" rtl="0">
              <a:lnSpc>
                <a:spcPct val="100000"/>
              </a:lnSpc>
              <a:spcBef>
                <a:spcPts val="0"/>
              </a:spcBef>
              <a:spcAft>
                <a:spcPts val="0"/>
              </a:spcAft>
              <a:buSzPts val="1400"/>
              <a:buChar char="●"/>
              <a:defRPr sz="1400"/>
            </a:lvl1pPr>
            <a:lvl2pPr marL="914400" lvl="1" indent="-317500" rtl="0">
              <a:lnSpc>
                <a:spcPct val="100000"/>
              </a:lnSpc>
              <a:spcBef>
                <a:spcPts val="0"/>
              </a:spcBef>
              <a:spcAft>
                <a:spcPts val="0"/>
              </a:spcAft>
              <a:buSzPts val="1400"/>
              <a:buChar char="○"/>
              <a:defRPr sz="1400"/>
            </a:lvl2pPr>
            <a:lvl3pPr marL="1371600" lvl="2" indent="-317500" rtl="0">
              <a:lnSpc>
                <a:spcPct val="100000"/>
              </a:lnSpc>
              <a:spcBef>
                <a:spcPts val="0"/>
              </a:spcBef>
              <a:spcAft>
                <a:spcPts val="0"/>
              </a:spcAft>
              <a:buSzPts val="1400"/>
              <a:buChar char="■"/>
              <a:defRPr sz="1400"/>
            </a:lvl3pPr>
            <a:lvl4pPr marL="1828800" lvl="3" indent="-317500" rtl="0">
              <a:lnSpc>
                <a:spcPct val="100000"/>
              </a:lnSpc>
              <a:spcBef>
                <a:spcPts val="0"/>
              </a:spcBef>
              <a:spcAft>
                <a:spcPts val="0"/>
              </a:spcAft>
              <a:buSzPts val="1400"/>
              <a:buChar char="●"/>
              <a:defRPr sz="1400"/>
            </a:lvl4pPr>
            <a:lvl5pPr marL="2286000" lvl="4" indent="-317500" rtl="0">
              <a:lnSpc>
                <a:spcPct val="100000"/>
              </a:lnSpc>
              <a:spcBef>
                <a:spcPts val="0"/>
              </a:spcBef>
              <a:spcAft>
                <a:spcPts val="0"/>
              </a:spcAft>
              <a:buSzPts val="1400"/>
              <a:buChar char="○"/>
              <a:defRPr sz="1400"/>
            </a:lvl5pPr>
            <a:lvl6pPr marL="2743200" lvl="5" indent="-317500" rtl="0">
              <a:lnSpc>
                <a:spcPct val="100000"/>
              </a:lnSpc>
              <a:spcBef>
                <a:spcPts val="0"/>
              </a:spcBef>
              <a:spcAft>
                <a:spcPts val="0"/>
              </a:spcAft>
              <a:buSzPts val="1400"/>
              <a:buChar char="■"/>
              <a:defRPr sz="1400"/>
            </a:lvl6pPr>
            <a:lvl7pPr marL="3200400" lvl="6" indent="-317500" rtl="0">
              <a:lnSpc>
                <a:spcPct val="100000"/>
              </a:lnSpc>
              <a:spcBef>
                <a:spcPts val="0"/>
              </a:spcBef>
              <a:spcAft>
                <a:spcPts val="0"/>
              </a:spcAft>
              <a:buSzPts val="1400"/>
              <a:buChar char="●"/>
              <a:defRPr sz="1400"/>
            </a:lvl7pPr>
            <a:lvl8pPr marL="3657600" lvl="7" indent="-317500" rtl="0">
              <a:lnSpc>
                <a:spcPct val="100000"/>
              </a:lnSpc>
              <a:spcBef>
                <a:spcPts val="0"/>
              </a:spcBef>
              <a:spcAft>
                <a:spcPts val="0"/>
              </a:spcAft>
              <a:buSzPts val="1400"/>
              <a:buChar char="○"/>
              <a:defRPr sz="1400"/>
            </a:lvl8pPr>
            <a:lvl9pPr marL="4114800" lvl="8" indent="-317500" rtl="0">
              <a:lnSpc>
                <a:spcPct val="100000"/>
              </a:lnSpc>
              <a:spcBef>
                <a:spcPts val="0"/>
              </a:spcBef>
              <a:spcAft>
                <a:spcPts val="0"/>
              </a:spcAft>
              <a:buSzPts val="1400"/>
              <a:buChar char="■"/>
              <a:defRPr sz="1400"/>
            </a:lvl9pPr>
          </a:lstStyle>
          <a:p>
            <a:endParaRPr/>
          </a:p>
        </p:txBody>
      </p:sp>
      <p:grpSp>
        <p:nvGrpSpPr>
          <p:cNvPr id="1822" name="Google Shape;1822;p17"/>
          <p:cNvGrpSpPr/>
          <p:nvPr/>
        </p:nvGrpSpPr>
        <p:grpSpPr>
          <a:xfrm flipH="1">
            <a:off x="11216463" y="1558458"/>
            <a:ext cx="675221" cy="453324"/>
            <a:chOff x="10624861" y="3933984"/>
            <a:chExt cx="1115330" cy="748800"/>
          </a:xfrm>
        </p:grpSpPr>
        <p:cxnSp>
          <p:nvCxnSpPr>
            <p:cNvPr id="1823" name="Google Shape;1823;p17"/>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824" name="Google Shape;1824;p17"/>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825" name="Google Shape;1825;p17"/>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826" name="Google Shape;1826;p17"/>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827" name="Google Shape;1827;p17"/>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828" name="Google Shape;1828;p17"/>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829" name="Google Shape;1829;p17"/>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1830" name="Google Shape;1830;p17"/>
          <p:cNvGrpSpPr/>
          <p:nvPr/>
        </p:nvGrpSpPr>
        <p:grpSpPr>
          <a:xfrm>
            <a:off x="11098669" y="217902"/>
            <a:ext cx="909191" cy="908371"/>
            <a:chOff x="11098669" y="217902"/>
            <a:chExt cx="909191" cy="908371"/>
          </a:xfrm>
        </p:grpSpPr>
        <p:sp>
          <p:nvSpPr>
            <p:cNvPr id="1831" name="Google Shape;1831;p17"/>
            <p:cNvSpPr/>
            <p:nvPr/>
          </p:nvSpPr>
          <p:spPr>
            <a:xfrm flipH="1">
              <a:off x="11553289" y="217902"/>
              <a:ext cx="453600" cy="4536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32" name="Google Shape;1832;p17"/>
            <p:cNvSpPr/>
            <p:nvPr/>
          </p:nvSpPr>
          <p:spPr>
            <a:xfrm flipH="1">
              <a:off x="11554260" y="671491"/>
              <a:ext cx="453600" cy="4536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833" name="Google Shape;1833;p17"/>
            <p:cNvGrpSpPr/>
            <p:nvPr/>
          </p:nvGrpSpPr>
          <p:grpSpPr>
            <a:xfrm flipH="1">
              <a:off x="11665882" y="663994"/>
              <a:ext cx="223860" cy="453324"/>
              <a:chOff x="10628069" y="2437255"/>
              <a:chExt cx="369772" cy="748800"/>
            </a:xfrm>
          </p:grpSpPr>
          <p:cxnSp>
            <p:nvCxnSpPr>
              <p:cNvPr id="1834" name="Google Shape;1834;p17"/>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835" name="Google Shape;1835;p17"/>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836" name="Google Shape;1836;p17"/>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1837" name="Google Shape;1837;p17"/>
            <p:cNvSpPr/>
            <p:nvPr/>
          </p:nvSpPr>
          <p:spPr>
            <a:xfrm flipH="1">
              <a:off x="11656997" y="329737"/>
              <a:ext cx="240000" cy="240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38" name="Google Shape;1838;p17"/>
            <p:cNvSpPr/>
            <p:nvPr/>
          </p:nvSpPr>
          <p:spPr>
            <a:xfrm flipH="1">
              <a:off x="11715006" y="387528"/>
              <a:ext cx="124200" cy="1242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39" name="Google Shape;1839;p17"/>
            <p:cNvSpPr/>
            <p:nvPr/>
          </p:nvSpPr>
          <p:spPr>
            <a:xfrm rot="-5400000" flipH="1">
              <a:off x="11098669" y="672673"/>
              <a:ext cx="453600" cy="453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44" name="Google Shape;1844;p17"/>
            <p:cNvSpPr/>
            <p:nvPr/>
          </p:nvSpPr>
          <p:spPr>
            <a:xfrm flipH="1">
              <a:off x="11112777" y="233096"/>
              <a:ext cx="426300" cy="4263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45" name="Google Shape;1845;p17"/>
            <p:cNvSpPr/>
            <p:nvPr/>
          </p:nvSpPr>
          <p:spPr>
            <a:xfrm flipH="1">
              <a:off x="11209235" y="322938"/>
              <a:ext cx="240000" cy="240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46" name="Google Shape;1846;p17"/>
            <p:cNvSpPr/>
            <p:nvPr/>
          </p:nvSpPr>
          <p:spPr>
            <a:xfrm flipH="1">
              <a:off x="11267244" y="380729"/>
              <a:ext cx="124200" cy="1242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847" name="Google Shape;1847;p17"/>
          <p:cNvGrpSpPr/>
          <p:nvPr/>
        </p:nvGrpSpPr>
        <p:grpSpPr>
          <a:xfrm flipH="1">
            <a:off x="11215492" y="1116568"/>
            <a:ext cx="675221" cy="453324"/>
            <a:chOff x="10626465" y="3184818"/>
            <a:chExt cx="1115330" cy="748800"/>
          </a:xfrm>
        </p:grpSpPr>
        <p:cxnSp>
          <p:nvCxnSpPr>
            <p:cNvPr id="1848" name="Google Shape;1848;p17"/>
            <p:cNvCxnSpPr/>
            <p:nvPr/>
          </p:nvCxnSpPr>
          <p:spPr>
            <a:xfrm>
              <a:off x="10998241"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849" name="Google Shape;1849;p17"/>
            <p:cNvCxnSpPr/>
            <p:nvPr/>
          </p:nvCxnSpPr>
          <p:spPr>
            <a:xfrm>
              <a:off x="10812353"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850" name="Google Shape;1850;p17"/>
            <p:cNvCxnSpPr/>
            <p:nvPr/>
          </p:nvCxnSpPr>
          <p:spPr>
            <a:xfrm>
              <a:off x="1062646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851" name="Google Shape;1851;p17"/>
            <p:cNvCxnSpPr/>
            <p:nvPr/>
          </p:nvCxnSpPr>
          <p:spPr>
            <a:xfrm>
              <a:off x="1155590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852" name="Google Shape;1852;p17"/>
            <p:cNvCxnSpPr/>
            <p:nvPr/>
          </p:nvCxnSpPr>
          <p:spPr>
            <a:xfrm>
              <a:off x="11370017"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853" name="Google Shape;1853;p17"/>
            <p:cNvCxnSpPr/>
            <p:nvPr/>
          </p:nvCxnSpPr>
          <p:spPr>
            <a:xfrm>
              <a:off x="11184129"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854" name="Google Shape;1854;p17"/>
            <p:cNvCxnSpPr/>
            <p:nvPr/>
          </p:nvCxnSpPr>
          <p:spPr>
            <a:xfrm>
              <a:off x="11741795" y="3184818"/>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1855" name="Google Shape;1855;p17"/>
          <p:cNvSpPr/>
          <p:nvPr/>
        </p:nvSpPr>
        <p:spPr>
          <a:xfrm flipH="1">
            <a:off x="11552079" y="1129105"/>
            <a:ext cx="460500" cy="4428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56" name="Google Shape;1856;p17"/>
          <p:cNvSpPr/>
          <p:nvPr/>
        </p:nvSpPr>
        <p:spPr>
          <a:xfrm rot="5400000" flipH="1">
            <a:off x="11086943" y="1120360"/>
            <a:ext cx="460500" cy="4428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857" name="Google Shape;1857;p17"/>
          <p:cNvGrpSpPr/>
          <p:nvPr/>
        </p:nvGrpSpPr>
        <p:grpSpPr>
          <a:xfrm rot="10800000" flipH="1">
            <a:off x="11096040" y="1571281"/>
            <a:ext cx="916730" cy="460407"/>
            <a:chOff x="10576560" y="3328633"/>
            <a:chExt cx="1514255" cy="760500"/>
          </a:xfrm>
        </p:grpSpPr>
        <p:sp>
          <p:nvSpPr>
            <p:cNvPr id="1858" name="Google Shape;1858;p17"/>
            <p:cNvSpPr/>
            <p:nvPr/>
          </p:nvSpPr>
          <p:spPr>
            <a:xfrm>
              <a:off x="10576560" y="335761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59" name="Google Shape;1859;p17"/>
            <p:cNvSpPr/>
            <p:nvPr/>
          </p:nvSpPr>
          <p:spPr>
            <a:xfrm rot="-5400000">
              <a:off x="11344865" y="334318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860" name="Google Shape;1860;p17"/>
          <p:cNvSpPr/>
          <p:nvPr/>
        </p:nvSpPr>
        <p:spPr>
          <a:xfrm rot="-2700000" flipH="1">
            <a:off x="11384805" y="1410356"/>
            <a:ext cx="327532" cy="327532"/>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61" name="Google Shape;1861;p17"/>
          <p:cNvSpPr/>
          <p:nvPr/>
        </p:nvSpPr>
        <p:spPr>
          <a:xfrm flipH="1">
            <a:off x="11431659" y="1452541"/>
            <a:ext cx="240000" cy="240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62" name="Google Shape;1862;p17"/>
          <p:cNvSpPr/>
          <p:nvPr/>
        </p:nvSpPr>
        <p:spPr>
          <a:xfrm flipH="1">
            <a:off x="11489607" y="1510392"/>
            <a:ext cx="124200" cy="1242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873" name="Google Shape;1873;p17"/>
          <p:cNvGrpSpPr/>
          <p:nvPr/>
        </p:nvGrpSpPr>
        <p:grpSpPr>
          <a:xfrm rot="59618" flipH="1">
            <a:off x="10160743" y="215579"/>
            <a:ext cx="928647" cy="928590"/>
            <a:chOff x="3247624" y="213651"/>
            <a:chExt cx="1533709" cy="1533614"/>
          </a:xfrm>
        </p:grpSpPr>
        <p:sp>
          <p:nvSpPr>
            <p:cNvPr id="1874" name="Google Shape;1874;p17"/>
            <p:cNvSpPr/>
            <p:nvPr/>
          </p:nvSpPr>
          <p:spPr>
            <a:xfrm rot="-2642172" flipH="1">
              <a:off x="3472138" y="438179"/>
              <a:ext cx="1084572" cy="1084572"/>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875" name="Google Shape;1875;p17"/>
            <p:cNvSpPr/>
            <p:nvPr/>
          </p:nvSpPr>
          <p:spPr>
            <a:xfrm rot="8157828" flipH="1">
              <a:off x="3472247" y="438165"/>
              <a:ext cx="1084572" cy="1084572"/>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1876" name="Google Shape;1876;p17"/>
          <p:cNvSpPr/>
          <p:nvPr/>
        </p:nvSpPr>
        <p:spPr>
          <a:xfrm flipH="1">
            <a:off x="10412033" y="466377"/>
            <a:ext cx="426300" cy="4263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77" name="Google Shape;1877;p17"/>
          <p:cNvSpPr/>
          <p:nvPr/>
        </p:nvSpPr>
        <p:spPr>
          <a:xfrm flipH="1">
            <a:off x="10517192" y="571518"/>
            <a:ext cx="216000" cy="2160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78" name="Google Shape;1878;p17"/>
          <p:cNvSpPr/>
          <p:nvPr/>
        </p:nvSpPr>
        <p:spPr>
          <a:xfrm rot="10800000">
            <a:off x="309711" y="3093281"/>
            <a:ext cx="693600" cy="6936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879" name="Google Shape;1879;p17"/>
          <p:cNvSpPr/>
          <p:nvPr/>
        </p:nvSpPr>
        <p:spPr>
          <a:xfrm rot="10800000">
            <a:off x="425424" y="3208991"/>
            <a:ext cx="462300" cy="4623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880" name="Google Shape;1880;p17"/>
          <p:cNvSpPr/>
          <p:nvPr/>
        </p:nvSpPr>
        <p:spPr>
          <a:xfrm rot="10800000" flipH="1">
            <a:off x="308798" y="3093281"/>
            <a:ext cx="693600" cy="6936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881" name="Google Shape;1881;p17"/>
          <p:cNvSpPr/>
          <p:nvPr/>
        </p:nvSpPr>
        <p:spPr>
          <a:xfrm rot="5400000">
            <a:off x="-42866" y="2295180"/>
            <a:ext cx="924900" cy="439800"/>
          </a:xfrm>
          <a:prstGeom prst="triangle">
            <a:avLst>
              <a:gd name="adj" fmla="val 500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82" name="Google Shape;1882;p17"/>
          <p:cNvSpPr/>
          <p:nvPr/>
        </p:nvSpPr>
        <p:spPr>
          <a:xfrm flipH="1">
            <a:off x="197961" y="2055063"/>
            <a:ext cx="924900" cy="9249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883" name="Google Shape;1883;p17"/>
          <p:cNvSpPr/>
          <p:nvPr/>
        </p:nvSpPr>
        <p:spPr>
          <a:xfrm flipH="1">
            <a:off x="429386" y="2286241"/>
            <a:ext cx="462300" cy="4623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884" name="Google Shape;1884;p17"/>
          <p:cNvSpPr/>
          <p:nvPr/>
        </p:nvSpPr>
        <p:spPr>
          <a:xfrm flipH="1">
            <a:off x="544799" y="2401831"/>
            <a:ext cx="231300" cy="2313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885" name="Google Shape;1885;p17"/>
          <p:cNvSpPr/>
          <p:nvPr/>
        </p:nvSpPr>
        <p:spPr>
          <a:xfrm flipH="1">
            <a:off x="313674" y="2170652"/>
            <a:ext cx="693600" cy="6936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886" name="Google Shape;1886;p17"/>
          <p:cNvSpPr/>
          <p:nvPr/>
        </p:nvSpPr>
        <p:spPr>
          <a:xfrm flipH="1">
            <a:off x="205693" y="1119538"/>
            <a:ext cx="903300" cy="927300"/>
          </a:xfrm>
          <a:prstGeom prst="teardrop">
            <a:avLst>
              <a:gd name="adj" fmla="val 100000"/>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87" name="Google Shape;1887;p17"/>
          <p:cNvSpPr/>
          <p:nvPr/>
        </p:nvSpPr>
        <p:spPr>
          <a:xfrm rot="-5400000">
            <a:off x="197990" y="192709"/>
            <a:ext cx="909000" cy="909000"/>
          </a:xfrm>
          <a:prstGeom prst="arc">
            <a:avLst>
              <a:gd name="adj1" fmla="val 16200000"/>
              <a:gd name="adj2" fmla="val 125862"/>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888" name="Google Shape;1888;p17"/>
          <p:cNvSpPr/>
          <p:nvPr/>
        </p:nvSpPr>
        <p:spPr>
          <a:xfrm rot="5400000">
            <a:off x="198127" y="661765"/>
            <a:ext cx="462300" cy="462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889" name="Google Shape;1889;p17"/>
          <p:cNvGrpSpPr/>
          <p:nvPr/>
        </p:nvGrpSpPr>
        <p:grpSpPr>
          <a:xfrm rot="-5400000">
            <a:off x="414409" y="422820"/>
            <a:ext cx="935052" cy="469533"/>
            <a:chOff x="10576560" y="3328633"/>
            <a:chExt cx="1514255" cy="760500"/>
          </a:xfrm>
        </p:grpSpPr>
        <p:sp>
          <p:nvSpPr>
            <p:cNvPr id="1890" name="Google Shape;1890;p17"/>
            <p:cNvSpPr/>
            <p:nvPr/>
          </p:nvSpPr>
          <p:spPr>
            <a:xfrm>
              <a:off x="10576560" y="335761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91" name="Google Shape;1891;p17"/>
            <p:cNvSpPr/>
            <p:nvPr/>
          </p:nvSpPr>
          <p:spPr>
            <a:xfrm rot="-5400000">
              <a:off x="11344865" y="334318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892" name="Google Shape;1892;p17"/>
          <p:cNvSpPr/>
          <p:nvPr/>
        </p:nvSpPr>
        <p:spPr>
          <a:xfrm flipH="1">
            <a:off x="432859" y="426086"/>
            <a:ext cx="476400" cy="476400"/>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893" name="Google Shape;1893;p17"/>
          <p:cNvSpPr/>
          <p:nvPr/>
        </p:nvSpPr>
        <p:spPr>
          <a:xfrm>
            <a:off x="434090" y="425095"/>
            <a:ext cx="476400" cy="4764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1894" name="Google Shape;1894;p17"/>
          <p:cNvGrpSpPr/>
          <p:nvPr/>
        </p:nvGrpSpPr>
        <p:grpSpPr>
          <a:xfrm rot="5400000">
            <a:off x="497206" y="477032"/>
            <a:ext cx="363461" cy="363402"/>
            <a:chOff x="9392653" y="5061283"/>
            <a:chExt cx="588600" cy="588600"/>
          </a:xfrm>
        </p:grpSpPr>
        <p:sp>
          <p:nvSpPr>
            <p:cNvPr id="1895" name="Google Shape;1895;p17"/>
            <p:cNvSpPr/>
            <p:nvPr/>
          </p:nvSpPr>
          <p:spPr>
            <a:xfrm>
              <a:off x="9392653" y="5061283"/>
              <a:ext cx="588600" cy="588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96" name="Google Shape;1896;p17"/>
            <p:cNvSpPr/>
            <p:nvPr/>
          </p:nvSpPr>
          <p:spPr>
            <a:xfrm>
              <a:off x="9508479" y="5177109"/>
              <a:ext cx="357000" cy="357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97" name="Google Shape;1897;p17"/>
            <p:cNvSpPr/>
            <p:nvPr/>
          </p:nvSpPr>
          <p:spPr>
            <a:xfrm>
              <a:off x="9608742" y="5277372"/>
              <a:ext cx="156600" cy="156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898" name="Google Shape;1898;p17"/>
          <p:cNvSpPr/>
          <p:nvPr/>
        </p:nvSpPr>
        <p:spPr>
          <a:xfrm>
            <a:off x="302847" y="1240525"/>
            <a:ext cx="685200" cy="685500"/>
          </a:xfrm>
          <a:prstGeom prst="arc">
            <a:avLst>
              <a:gd name="adj1" fmla="val 16200000"/>
              <a:gd name="adj2" fmla="val 10690623"/>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899" name="Google Shape;1899;p17"/>
          <p:cNvSpPr/>
          <p:nvPr/>
        </p:nvSpPr>
        <p:spPr>
          <a:xfrm>
            <a:off x="407348" y="1345028"/>
            <a:ext cx="476400" cy="476400"/>
          </a:xfrm>
          <a:prstGeom prst="arc">
            <a:avLst>
              <a:gd name="adj1" fmla="val 16200000"/>
              <a:gd name="adj2" fmla="val 10869229"/>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900" name="Google Shape;1900;p17"/>
          <p:cNvSpPr/>
          <p:nvPr/>
        </p:nvSpPr>
        <p:spPr>
          <a:xfrm rot="5400000">
            <a:off x="637919" y="1588915"/>
            <a:ext cx="462300" cy="462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01" name="Google Shape;1901;p17"/>
          <p:cNvSpPr/>
          <p:nvPr/>
        </p:nvSpPr>
        <p:spPr>
          <a:xfrm rot="5400000">
            <a:off x="559167" y="1501889"/>
            <a:ext cx="176400" cy="176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902" name="Google Shape;1902;p17"/>
          <p:cNvGrpSpPr/>
          <p:nvPr/>
        </p:nvGrpSpPr>
        <p:grpSpPr>
          <a:xfrm rot="5400000">
            <a:off x="377338" y="1325948"/>
            <a:ext cx="257220" cy="33340"/>
            <a:chOff x="10578164" y="275923"/>
            <a:chExt cx="416551" cy="54000"/>
          </a:xfrm>
        </p:grpSpPr>
        <p:sp>
          <p:nvSpPr>
            <p:cNvPr id="1903" name="Google Shape;1903;p17"/>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04" name="Google Shape;1904;p17"/>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05" name="Google Shape;1905;p17"/>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906" name="Google Shape;1906;p17"/>
          <p:cNvGrpSpPr/>
          <p:nvPr/>
        </p:nvGrpSpPr>
        <p:grpSpPr>
          <a:xfrm rot="5400000">
            <a:off x="282743" y="1325948"/>
            <a:ext cx="257220" cy="33340"/>
            <a:chOff x="10578164" y="275923"/>
            <a:chExt cx="416551" cy="54000"/>
          </a:xfrm>
        </p:grpSpPr>
        <p:sp>
          <p:nvSpPr>
            <p:cNvPr id="1907" name="Google Shape;1907;p17"/>
            <p:cNvSpPr/>
            <p:nvPr/>
          </p:nvSpPr>
          <p:spPr>
            <a:xfrm>
              <a:off x="10578164"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08" name="Google Shape;1908;p17"/>
            <p:cNvSpPr/>
            <p:nvPr/>
          </p:nvSpPr>
          <p:spPr>
            <a:xfrm>
              <a:off x="10759440"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09" name="Google Shape;1909;p17"/>
            <p:cNvSpPr/>
            <p:nvPr/>
          </p:nvSpPr>
          <p:spPr>
            <a:xfrm>
              <a:off x="10940715"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910" name="Google Shape;1910;p17"/>
          <p:cNvGrpSpPr/>
          <p:nvPr/>
        </p:nvGrpSpPr>
        <p:grpSpPr>
          <a:xfrm rot="5400000">
            <a:off x="188148" y="1325948"/>
            <a:ext cx="257220" cy="33340"/>
            <a:chOff x="10578164" y="275923"/>
            <a:chExt cx="416551" cy="54000"/>
          </a:xfrm>
        </p:grpSpPr>
        <p:sp>
          <p:nvSpPr>
            <p:cNvPr id="1911" name="Google Shape;1911;p17"/>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12" name="Google Shape;1912;p17"/>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13" name="Google Shape;1913;p17"/>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914" name="Google Shape;1914;p17"/>
          <p:cNvGrpSpPr/>
          <p:nvPr/>
        </p:nvGrpSpPr>
        <p:grpSpPr>
          <a:xfrm rot="5400000">
            <a:off x="830007" y="1800419"/>
            <a:ext cx="257220" cy="33340"/>
            <a:chOff x="10578164" y="275923"/>
            <a:chExt cx="416551" cy="54000"/>
          </a:xfrm>
        </p:grpSpPr>
        <p:sp>
          <p:nvSpPr>
            <p:cNvPr id="1915" name="Google Shape;1915;p17"/>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16" name="Google Shape;1916;p17"/>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17" name="Google Shape;1917;p17"/>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918" name="Google Shape;1918;p17"/>
          <p:cNvGrpSpPr/>
          <p:nvPr/>
        </p:nvGrpSpPr>
        <p:grpSpPr>
          <a:xfrm rot="5400000">
            <a:off x="735412" y="1800419"/>
            <a:ext cx="257220" cy="33340"/>
            <a:chOff x="10578164" y="275923"/>
            <a:chExt cx="416551" cy="54000"/>
          </a:xfrm>
        </p:grpSpPr>
        <p:sp>
          <p:nvSpPr>
            <p:cNvPr id="1919" name="Google Shape;1919;p17"/>
            <p:cNvSpPr/>
            <p:nvPr/>
          </p:nvSpPr>
          <p:spPr>
            <a:xfrm>
              <a:off x="10578164"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20" name="Google Shape;1920;p17"/>
            <p:cNvSpPr/>
            <p:nvPr/>
          </p:nvSpPr>
          <p:spPr>
            <a:xfrm>
              <a:off x="10759440"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21" name="Google Shape;1921;p17"/>
            <p:cNvSpPr/>
            <p:nvPr/>
          </p:nvSpPr>
          <p:spPr>
            <a:xfrm>
              <a:off x="10940715"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922" name="Google Shape;1922;p17"/>
          <p:cNvGrpSpPr/>
          <p:nvPr/>
        </p:nvGrpSpPr>
        <p:grpSpPr>
          <a:xfrm rot="5400000">
            <a:off x="640817" y="1800419"/>
            <a:ext cx="257220" cy="33340"/>
            <a:chOff x="10578164" y="275923"/>
            <a:chExt cx="416551" cy="54000"/>
          </a:xfrm>
        </p:grpSpPr>
        <p:sp>
          <p:nvSpPr>
            <p:cNvPr id="1923" name="Google Shape;1923;p17"/>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24" name="Google Shape;1924;p17"/>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25" name="Google Shape;1925;p17"/>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926" name="Google Shape;1926;p17"/>
          <p:cNvSpPr/>
          <p:nvPr/>
        </p:nvSpPr>
        <p:spPr>
          <a:xfrm rot="5400000">
            <a:off x="635797" y="2051640"/>
            <a:ext cx="462300" cy="4623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27" name="Google Shape;1927;p17"/>
          <p:cNvSpPr/>
          <p:nvPr/>
        </p:nvSpPr>
        <p:spPr>
          <a:xfrm>
            <a:off x="646418" y="2523139"/>
            <a:ext cx="462300" cy="4623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928" name="Google Shape;1928;p17"/>
          <p:cNvGrpSpPr/>
          <p:nvPr/>
        </p:nvGrpSpPr>
        <p:grpSpPr>
          <a:xfrm rot="5400000">
            <a:off x="526192" y="2286663"/>
            <a:ext cx="697193" cy="462309"/>
            <a:chOff x="10624861" y="3933984"/>
            <a:chExt cx="1115330" cy="748800"/>
          </a:xfrm>
        </p:grpSpPr>
        <p:cxnSp>
          <p:nvCxnSpPr>
            <p:cNvPr id="1929" name="Google Shape;1929;p17"/>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930" name="Google Shape;1930;p17"/>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931" name="Google Shape;1931;p17"/>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932" name="Google Shape;1932;p17"/>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933" name="Google Shape;1933;p17"/>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934" name="Google Shape;1934;p17"/>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935" name="Google Shape;1935;p17"/>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1936" name="Google Shape;1936;p17"/>
          <p:cNvSpPr/>
          <p:nvPr/>
        </p:nvSpPr>
        <p:spPr>
          <a:xfrm rot="10800000">
            <a:off x="204658" y="2996939"/>
            <a:ext cx="909000" cy="909000"/>
          </a:xfrm>
          <a:prstGeom prst="arc">
            <a:avLst>
              <a:gd name="adj1" fmla="val 16200000"/>
              <a:gd name="adj2" fmla="val 125862"/>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937" name="Google Shape;1937;p17"/>
          <p:cNvSpPr/>
          <p:nvPr/>
        </p:nvSpPr>
        <p:spPr>
          <a:xfrm rot="10800000" flipH="1">
            <a:off x="193211" y="2981037"/>
            <a:ext cx="924900" cy="9249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938" name="Google Shape;1938;p17"/>
          <p:cNvSpPr/>
          <p:nvPr/>
        </p:nvSpPr>
        <p:spPr>
          <a:xfrm rot="10800000" flipH="1">
            <a:off x="424385" y="3208991"/>
            <a:ext cx="462300" cy="4623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939" name="Google Shape;1939;p17"/>
          <p:cNvSpPr/>
          <p:nvPr/>
        </p:nvSpPr>
        <p:spPr>
          <a:xfrm rot="10800000" flipH="1">
            <a:off x="539972" y="3324402"/>
            <a:ext cx="231300" cy="2313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134" name="Group 133">
            <a:extLst>
              <a:ext uri="{FF2B5EF4-FFF2-40B4-BE49-F238E27FC236}">
                <a16:creationId xmlns:a16="http://schemas.microsoft.com/office/drawing/2014/main" id="{58EE7E7D-4E40-45D1-9FB3-2663EADEFB09}"/>
              </a:ext>
            </a:extLst>
          </p:cNvPr>
          <p:cNvGrpSpPr/>
          <p:nvPr userDrawn="1"/>
        </p:nvGrpSpPr>
        <p:grpSpPr>
          <a:xfrm flipV="1">
            <a:off x="11102195" y="773498"/>
            <a:ext cx="431321" cy="207753"/>
            <a:chOff x="11184673" y="2647468"/>
            <a:chExt cx="748937" cy="369772"/>
          </a:xfrm>
        </p:grpSpPr>
        <p:cxnSp>
          <p:nvCxnSpPr>
            <p:cNvPr id="135" name="Straight Connector 134">
              <a:extLst>
                <a:ext uri="{FF2B5EF4-FFF2-40B4-BE49-F238E27FC236}">
                  <a16:creationId xmlns:a16="http://schemas.microsoft.com/office/drawing/2014/main" id="{0C0BD40F-D987-4F85-97CA-F42F204B6F6C}"/>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BE73578B-EF61-4785-B23D-3A9E75666940}"/>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BA647D46-C952-4E51-87CF-64345E199152}"/>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433677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015 Timeline" preserve="1">
  <p:cSld name="015 Timeline">
    <p:spTree>
      <p:nvGrpSpPr>
        <p:cNvPr id="1" name="Shape 1940"/>
        <p:cNvGrpSpPr/>
        <p:nvPr/>
      </p:nvGrpSpPr>
      <p:grpSpPr>
        <a:xfrm>
          <a:off x="0" y="0"/>
          <a:ext cx="0" cy="0"/>
          <a:chOff x="0" y="0"/>
          <a:chExt cx="0" cy="0"/>
        </a:xfrm>
      </p:grpSpPr>
      <p:sp>
        <p:nvSpPr>
          <p:cNvPr id="1941" name="Google Shape;1941;p18"/>
          <p:cNvSpPr txBox="1">
            <a:spLocks noGrp="1"/>
          </p:cNvSpPr>
          <p:nvPr>
            <p:ph type="subTitle" idx="1"/>
          </p:nvPr>
        </p:nvSpPr>
        <p:spPr>
          <a:xfrm>
            <a:off x="415600" y="2316000"/>
            <a:ext cx="1997700" cy="606900"/>
          </a:xfrm>
          <a:prstGeom prst="rect">
            <a:avLst/>
          </a:prstGeom>
        </p:spPr>
        <p:txBody>
          <a:bodyPr spcFirstLastPara="1" wrap="square" lIns="121900" tIns="121900" rIns="121900" bIns="121900" anchor="t" anchorCtr="0">
            <a:noAutofit/>
          </a:bodyPr>
          <a:lstStyle>
            <a:lvl1pPr lvl="0" algn="ctr" rtl="0">
              <a:spcBef>
                <a:spcPts val="0"/>
              </a:spcBef>
              <a:spcAft>
                <a:spcPts val="0"/>
              </a:spcAft>
              <a:buSzPts val="2200"/>
              <a:buNone/>
              <a:defRPr sz="2200" b="1"/>
            </a:lvl1pPr>
            <a:lvl2pPr lvl="1" algn="ctr" rtl="0">
              <a:spcBef>
                <a:spcPts val="2100"/>
              </a:spcBef>
              <a:spcAft>
                <a:spcPts val="0"/>
              </a:spcAft>
              <a:buSzPts val="2200"/>
              <a:buNone/>
              <a:defRPr sz="2200" b="1"/>
            </a:lvl2pPr>
            <a:lvl3pPr lvl="2" algn="ctr" rtl="0">
              <a:spcBef>
                <a:spcPts val="2100"/>
              </a:spcBef>
              <a:spcAft>
                <a:spcPts val="0"/>
              </a:spcAft>
              <a:buSzPts val="2200"/>
              <a:buNone/>
              <a:defRPr sz="2200" b="1"/>
            </a:lvl3pPr>
            <a:lvl4pPr lvl="3" algn="ctr" rtl="0">
              <a:spcBef>
                <a:spcPts val="2100"/>
              </a:spcBef>
              <a:spcAft>
                <a:spcPts val="0"/>
              </a:spcAft>
              <a:buSzPts val="2200"/>
              <a:buNone/>
              <a:defRPr sz="2200" b="1"/>
            </a:lvl4pPr>
            <a:lvl5pPr lvl="4" algn="ctr" rtl="0">
              <a:spcBef>
                <a:spcPts val="2100"/>
              </a:spcBef>
              <a:spcAft>
                <a:spcPts val="0"/>
              </a:spcAft>
              <a:buSzPts val="2200"/>
              <a:buNone/>
              <a:defRPr sz="2200" b="1"/>
            </a:lvl5pPr>
            <a:lvl6pPr lvl="5" algn="ctr" rtl="0">
              <a:spcBef>
                <a:spcPts val="2100"/>
              </a:spcBef>
              <a:spcAft>
                <a:spcPts val="0"/>
              </a:spcAft>
              <a:buSzPts val="2200"/>
              <a:buNone/>
              <a:defRPr sz="2200" b="1"/>
            </a:lvl6pPr>
            <a:lvl7pPr lvl="6" algn="ctr" rtl="0">
              <a:spcBef>
                <a:spcPts val="2100"/>
              </a:spcBef>
              <a:spcAft>
                <a:spcPts val="0"/>
              </a:spcAft>
              <a:buSzPts val="2200"/>
              <a:buNone/>
              <a:defRPr sz="2200" b="1"/>
            </a:lvl7pPr>
            <a:lvl8pPr lvl="7" algn="ctr" rtl="0">
              <a:spcBef>
                <a:spcPts val="2100"/>
              </a:spcBef>
              <a:spcAft>
                <a:spcPts val="0"/>
              </a:spcAft>
              <a:buSzPts val="2200"/>
              <a:buNone/>
              <a:defRPr sz="2200" b="1"/>
            </a:lvl8pPr>
            <a:lvl9pPr lvl="8" algn="ctr" rtl="0">
              <a:spcBef>
                <a:spcPts val="2100"/>
              </a:spcBef>
              <a:spcAft>
                <a:spcPts val="2100"/>
              </a:spcAft>
              <a:buSzPts val="2200"/>
              <a:buNone/>
              <a:defRPr sz="2200" b="1"/>
            </a:lvl9pPr>
          </a:lstStyle>
          <a:p>
            <a:endParaRPr dirty="0"/>
          </a:p>
        </p:txBody>
      </p:sp>
      <p:sp>
        <p:nvSpPr>
          <p:cNvPr id="1942" name="Google Shape;1942;p18"/>
          <p:cNvSpPr txBox="1">
            <a:spLocks noGrp="1"/>
          </p:cNvSpPr>
          <p:nvPr>
            <p:ph type="subTitle" idx="2"/>
          </p:nvPr>
        </p:nvSpPr>
        <p:spPr>
          <a:xfrm>
            <a:off x="2775377" y="2316000"/>
            <a:ext cx="1997700" cy="606900"/>
          </a:xfrm>
          <a:prstGeom prst="rect">
            <a:avLst/>
          </a:prstGeom>
        </p:spPr>
        <p:txBody>
          <a:bodyPr spcFirstLastPara="1" wrap="square" lIns="121900" tIns="121900" rIns="121900" bIns="121900" anchor="t" anchorCtr="0">
            <a:noAutofit/>
          </a:bodyPr>
          <a:lstStyle>
            <a:lvl1pPr lvl="0" algn="ctr" rtl="0">
              <a:spcBef>
                <a:spcPts val="0"/>
              </a:spcBef>
              <a:spcAft>
                <a:spcPts val="0"/>
              </a:spcAft>
              <a:buSzPts val="2200"/>
              <a:buNone/>
              <a:defRPr sz="2200" b="1"/>
            </a:lvl1pPr>
            <a:lvl2pPr lvl="1" algn="ctr" rtl="0">
              <a:spcBef>
                <a:spcPts val="2100"/>
              </a:spcBef>
              <a:spcAft>
                <a:spcPts val="0"/>
              </a:spcAft>
              <a:buSzPts val="2200"/>
              <a:buNone/>
              <a:defRPr sz="2200" b="1"/>
            </a:lvl2pPr>
            <a:lvl3pPr lvl="2" algn="ctr" rtl="0">
              <a:spcBef>
                <a:spcPts val="2100"/>
              </a:spcBef>
              <a:spcAft>
                <a:spcPts val="0"/>
              </a:spcAft>
              <a:buSzPts val="2200"/>
              <a:buNone/>
              <a:defRPr sz="2200" b="1"/>
            </a:lvl3pPr>
            <a:lvl4pPr lvl="3" algn="ctr" rtl="0">
              <a:spcBef>
                <a:spcPts val="2100"/>
              </a:spcBef>
              <a:spcAft>
                <a:spcPts val="0"/>
              </a:spcAft>
              <a:buSzPts val="2200"/>
              <a:buNone/>
              <a:defRPr sz="2200" b="1"/>
            </a:lvl4pPr>
            <a:lvl5pPr lvl="4" algn="ctr" rtl="0">
              <a:spcBef>
                <a:spcPts val="2100"/>
              </a:spcBef>
              <a:spcAft>
                <a:spcPts val="0"/>
              </a:spcAft>
              <a:buSzPts val="2200"/>
              <a:buNone/>
              <a:defRPr sz="2200" b="1"/>
            </a:lvl5pPr>
            <a:lvl6pPr lvl="5" algn="ctr" rtl="0">
              <a:spcBef>
                <a:spcPts val="2100"/>
              </a:spcBef>
              <a:spcAft>
                <a:spcPts val="0"/>
              </a:spcAft>
              <a:buSzPts val="2200"/>
              <a:buNone/>
              <a:defRPr sz="2200" b="1"/>
            </a:lvl6pPr>
            <a:lvl7pPr lvl="6" algn="ctr" rtl="0">
              <a:spcBef>
                <a:spcPts val="2100"/>
              </a:spcBef>
              <a:spcAft>
                <a:spcPts val="0"/>
              </a:spcAft>
              <a:buSzPts val="2200"/>
              <a:buNone/>
              <a:defRPr sz="2200" b="1"/>
            </a:lvl7pPr>
            <a:lvl8pPr lvl="7" algn="ctr" rtl="0">
              <a:spcBef>
                <a:spcPts val="2100"/>
              </a:spcBef>
              <a:spcAft>
                <a:spcPts val="0"/>
              </a:spcAft>
              <a:buSzPts val="2200"/>
              <a:buNone/>
              <a:defRPr sz="2200" b="1"/>
            </a:lvl8pPr>
            <a:lvl9pPr lvl="8" algn="ctr" rtl="0">
              <a:spcBef>
                <a:spcPts val="2100"/>
              </a:spcBef>
              <a:spcAft>
                <a:spcPts val="2100"/>
              </a:spcAft>
              <a:buSzPts val="2200"/>
              <a:buNone/>
              <a:defRPr sz="2200" b="1"/>
            </a:lvl9pPr>
          </a:lstStyle>
          <a:p>
            <a:endParaRPr dirty="0"/>
          </a:p>
        </p:txBody>
      </p:sp>
      <p:sp>
        <p:nvSpPr>
          <p:cNvPr id="1943" name="Google Shape;1943;p18"/>
          <p:cNvSpPr txBox="1">
            <a:spLocks noGrp="1"/>
          </p:cNvSpPr>
          <p:nvPr>
            <p:ph type="subTitle" idx="3"/>
          </p:nvPr>
        </p:nvSpPr>
        <p:spPr>
          <a:xfrm>
            <a:off x="5135153" y="2342500"/>
            <a:ext cx="1997700" cy="606900"/>
          </a:xfrm>
          <a:prstGeom prst="rect">
            <a:avLst/>
          </a:prstGeom>
        </p:spPr>
        <p:txBody>
          <a:bodyPr spcFirstLastPara="1" wrap="square" lIns="121900" tIns="121900" rIns="121900" bIns="121900" anchor="t" anchorCtr="0">
            <a:noAutofit/>
          </a:bodyPr>
          <a:lstStyle>
            <a:lvl1pPr lvl="0" algn="ctr" rtl="0">
              <a:spcBef>
                <a:spcPts val="0"/>
              </a:spcBef>
              <a:spcAft>
                <a:spcPts val="0"/>
              </a:spcAft>
              <a:buSzPts val="2200"/>
              <a:buNone/>
              <a:defRPr sz="2200" b="1"/>
            </a:lvl1pPr>
            <a:lvl2pPr lvl="1" algn="ctr" rtl="0">
              <a:spcBef>
                <a:spcPts val="2100"/>
              </a:spcBef>
              <a:spcAft>
                <a:spcPts val="0"/>
              </a:spcAft>
              <a:buSzPts val="2200"/>
              <a:buNone/>
              <a:defRPr sz="2200" b="1"/>
            </a:lvl2pPr>
            <a:lvl3pPr lvl="2" algn="ctr" rtl="0">
              <a:spcBef>
                <a:spcPts val="2100"/>
              </a:spcBef>
              <a:spcAft>
                <a:spcPts val="0"/>
              </a:spcAft>
              <a:buSzPts val="2200"/>
              <a:buNone/>
              <a:defRPr sz="2200" b="1"/>
            </a:lvl3pPr>
            <a:lvl4pPr lvl="3" algn="ctr" rtl="0">
              <a:spcBef>
                <a:spcPts val="2100"/>
              </a:spcBef>
              <a:spcAft>
                <a:spcPts val="0"/>
              </a:spcAft>
              <a:buSzPts val="2200"/>
              <a:buNone/>
              <a:defRPr sz="2200" b="1"/>
            </a:lvl4pPr>
            <a:lvl5pPr lvl="4" algn="ctr" rtl="0">
              <a:spcBef>
                <a:spcPts val="2100"/>
              </a:spcBef>
              <a:spcAft>
                <a:spcPts val="0"/>
              </a:spcAft>
              <a:buSzPts val="2200"/>
              <a:buNone/>
              <a:defRPr sz="2200" b="1"/>
            </a:lvl5pPr>
            <a:lvl6pPr lvl="5" algn="ctr" rtl="0">
              <a:spcBef>
                <a:spcPts val="2100"/>
              </a:spcBef>
              <a:spcAft>
                <a:spcPts val="0"/>
              </a:spcAft>
              <a:buSzPts val="2200"/>
              <a:buNone/>
              <a:defRPr sz="2200" b="1"/>
            </a:lvl6pPr>
            <a:lvl7pPr lvl="6" algn="ctr" rtl="0">
              <a:spcBef>
                <a:spcPts val="2100"/>
              </a:spcBef>
              <a:spcAft>
                <a:spcPts val="0"/>
              </a:spcAft>
              <a:buSzPts val="2200"/>
              <a:buNone/>
              <a:defRPr sz="2200" b="1"/>
            </a:lvl7pPr>
            <a:lvl8pPr lvl="7" algn="ctr" rtl="0">
              <a:spcBef>
                <a:spcPts val="2100"/>
              </a:spcBef>
              <a:spcAft>
                <a:spcPts val="0"/>
              </a:spcAft>
              <a:buSzPts val="2200"/>
              <a:buNone/>
              <a:defRPr sz="2200" b="1"/>
            </a:lvl8pPr>
            <a:lvl9pPr lvl="8" algn="ctr" rtl="0">
              <a:spcBef>
                <a:spcPts val="2100"/>
              </a:spcBef>
              <a:spcAft>
                <a:spcPts val="2100"/>
              </a:spcAft>
              <a:buSzPts val="2200"/>
              <a:buNone/>
              <a:defRPr sz="2200" b="1"/>
            </a:lvl9pPr>
          </a:lstStyle>
          <a:p>
            <a:endParaRPr/>
          </a:p>
        </p:txBody>
      </p:sp>
      <p:sp>
        <p:nvSpPr>
          <p:cNvPr id="1944" name="Google Shape;1944;p18"/>
          <p:cNvSpPr txBox="1">
            <a:spLocks noGrp="1"/>
          </p:cNvSpPr>
          <p:nvPr>
            <p:ph type="subTitle" idx="4"/>
          </p:nvPr>
        </p:nvSpPr>
        <p:spPr>
          <a:xfrm>
            <a:off x="7494930" y="2342500"/>
            <a:ext cx="1997700" cy="606900"/>
          </a:xfrm>
          <a:prstGeom prst="rect">
            <a:avLst/>
          </a:prstGeom>
        </p:spPr>
        <p:txBody>
          <a:bodyPr spcFirstLastPara="1" wrap="square" lIns="121900" tIns="121900" rIns="121900" bIns="121900" anchor="t" anchorCtr="0">
            <a:noAutofit/>
          </a:bodyPr>
          <a:lstStyle>
            <a:lvl1pPr lvl="0" algn="ctr" rtl="0">
              <a:spcBef>
                <a:spcPts val="0"/>
              </a:spcBef>
              <a:spcAft>
                <a:spcPts val="0"/>
              </a:spcAft>
              <a:buSzPts val="2200"/>
              <a:buNone/>
              <a:defRPr sz="2200" b="1"/>
            </a:lvl1pPr>
            <a:lvl2pPr lvl="1" algn="ctr" rtl="0">
              <a:spcBef>
                <a:spcPts val="2100"/>
              </a:spcBef>
              <a:spcAft>
                <a:spcPts val="0"/>
              </a:spcAft>
              <a:buSzPts val="2200"/>
              <a:buNone/>
              <a:defRPr sz="2200" b="1"/>
            </a:lvl2pPr>
            <a:lvl3pPr lvl="2" algn="ctr" rtl="0">
              <a:spcBef>
                <a:spcPts val="2100"/>
              </a:spcBef>
              <a:spcAft>
                <a:spcPts val="0"/>
              </a:spcAft>
              <a:buSzPts val="2200"/>
              <a:buNone/>
              <a:defRPr sz="2200" b="1"/>
            </a:lvl3pPr>
            <a:lvl4pPr lvl="3" algn="ctr" rtl="0">
              <a:spcBef>
                <a:spcPts val="2100"/>
              </a:spcBef>
              <a:spcAft>
                <a:spcPts val="0"/>
              </a:spcAft>
              <a:buSzPts val="2200"/>
              <a:buNone/>
              <a:defRPr sz="2200" b="1"/>
            </a:lvl4pPr>
            <a:lvl5pPr lvl="4" algn="ctr" rtl="0">
              <a:spcBef>
                <a:spcPts val="2100"/>
              </a:spcBef>
              <a:spcAft>
                <a:spcPts val="0"/>
              </a:spcAft>
              <a:buSzPts val="2200"/>
              <a:buNone/>
              <a:defRPr sz="2200" b="1"/>
            </a:lvl5pPr>
            <a:lvl6pPr lvl="5" algn="ctr" rtl="0">
              <a:spcBef>
                <a:spcPts val="2100"/>
              </a:spcBef>
              <a:spcAft>
                <a:spcPts val="0"/>
              </a:spcAft>
              <a:buSzPts val="2200"/>
              <a:buNone/>
              <a:defRPr sz="2200" b="1"/>
            </a:lvl6pPr>
            <a:lvl7pPr lvl="6" algn="ctr" rtl="0">
              <a:spcBef>
                <a:spcPts val="2100"/>
              </a:spcBef>
              <a:spcAft>
                <a:spcPts val="0"/>
              </a:spcAft>
              <a:buSzPts val="2200"/>
              <a:buNone/>
              <a:defRPr sz="2200" b="1"/>
            </a:lvl7pPr>
            <a:lvl8pPr lvl="7" algn="ctr" rtl="0">
              <a:spcBef>
                <a:spcPts val="2100"/>
              </a:spcBef>
              <a:spcAft>
                <a:spcPts val="0"/>
              </a:spcAft>
              <a:buSzPts val="2200"/>
              <a:buNone/>
              <a:defRPr sz="2200" b="1"/>
            </a:lvl8pPr>
            <a:lvl9pPr lvl="8" algn="ctr" rtl="0">
              <a:spcBef>
                <a:spcPts val="2100"/>
              </a:spcBef>
              <a:spcAft>
                <a:spcPts val="2100"/>
              </a:spcAft>
              <a:buSzPts val="2200"/>
              <a:buNone/>
              <a:defRPr sz="2200" b="1"/>
            </a:lvl9pPr>
          </a:lstStyle>
          <a:p>
            <a:endParaRPr/>
          </a:p>
        </p:txBody>
      </p:sp>
      <p:sp>
        <p:nvSpPr>
          <p:cNvPr id="1945" name="Google Shape;1945;p18"/>
          <p:cNvSpPr txBox="1">
            <a:spLocks noGrp="1"/>
          </p:cNvSpPr>
          <p:nvPr>
            <p:ph type="subTitle" idx="5"/>
          </p:nvPr>
        </p:nvSpPr>
        <p:spPr>
          <a:xfrm>
            <a:off x="9854707" y="2316000"/>
            <a:ext cx="1997700" cy="606900"/>
          </a:xfrm>
          <a:prstGeom prst="rect">
            <a:avLst/>
          </a:prstGeom>
        </p:spPr>
        <p:txBody>
          <a:bodyPr spcFirstLastPara="1" wrap="square" lIns="121900" tIns="121900" rIns="121900" bIns="121900" anchor="t" anchorCtr="0">
            <a:noAutofit/>
          </a:bodyPr>
          <a:lstStyle>
            <a:lvl1pPr lvl="0" algn="ctr" rtl="0">
              <a:spcBef>
                <a:spcPts val="0"/>
              </a:spcBef>
              <a:spcAft>
                <a:spcPts val="0"/>
              </a:spcAft>
              <a:buSzPts val="2200"/>
              <a:buNone/>
              <a:defRPr sz="2200" b="1"/>
            </a:lvl1pPr>
            <a:lvl2pPr lvl="1" algn="ctr" rtl="0">
              <a:spcBef>
                <a:spcPts val="2100"/>
              </a:spcBef>
              <a:spcAft>
                <a:spcPts val="0"/>
              </a:spcAft>
              <a:buSzPts val="2200"/>
              <a:buNone/>
              <a:defRPr sz="2200" b="1"/>
            </a:lvl2pPr>
            <a:lvl3pPr lvl="2" algn="ctr" rtl="0">
              <a:spcBef>
                <a:spcPts val="2100"/>
              </a:spcBef>
              <a:spcAft>
                <a:spcPts val="0"/>
              </a:spcAft>
              <a:buSzPts val="2200"/>
              <a:buNone/>
              <a:defRPr sz="2200" b="1"/>
            </a:lvl3pPr>
            <a:lvl4pPr lvl="3" algn="ctr" rtl="0">
              <a:spcBef>
                <a:spcPts val="2100"/>
              </a:spcBef>
              <a:spcAft>
                <a:spcPts val="0"/>
              </a:spcAft>
              <a:buSzPts val="2200"/>
              <a:buNone/>
              <a:defRPr sz="2200" b="1"/>
            </a:lvl4pPr>
            <a:lvl5pPr lvl="4" algn="ctr" rtl="0">
              <a:spcBef>
                <a:spcPts val="2100"/>
              </a:spcBef>
              <a:spcAft>
                <a:spcPts val="0"/>
              </a:spcAft>
              <a:buSzPts val="2200"/>
              <a:buNone/>
              <a:defRPr sz="2200" b="1"/>
            </a:lvl5pPr>
            <a:lvl6pPr lvl="5" algn="ctr" rtl="0">
              <a:spcBef>
                <a:spcPts val="2100"/>
              </a:spcBef>
              <a:spcAft>
                <a:spcPts val="0"/>
              </a:spcAft>
              <a:buSzPts val="2200"/>
              <a:buNone/>
              <a:defRPr sz="2200" b="1"/>
            </a:lvl6pPr>
            <a:lvl7pPr lvl="6" algn="ctr" rtl="0">
              <a:spcBef>
                <a:spcPts val="2100"/>
              </a:spcBef>
              <a:spcAft>
                <a:spcPts val="0"/>
              </a:spcAft>
              <a:buSzPts val="2200"/>
              <a:buNone/>
              <a:defRPr sz="2200" b="1"/>
            </a:lvl7pPr>
            <a:lvl8pPr lvl="7" algn="ctr" rtl="0">
              <a:spcBef>
                <a:spcPts val="2100"/>
              </a:spcBef>
              <a:spcAft>
                <a:spcPts val="0"/>
              </a:spcAft>
              <a:buSzPts val="2200"/>
              <a:buNone/>
              <a:defRPr sz="2200" b="1"/>
            </a:lvl8pPr>
            <a:lvl9pPr lvl="8" algn="ctr" rtl="0">
              <a:spcBef>
                <a:spcPts val="2100"/>
              </a:spcBef>
              <a:spcAft>
                <a:spcPts val="2100"/>
              </a:spcAft>
              <a:buSzPts val="2200"/>
              <a:buNone/>
              <a:defRPr sz="2200" b="1"/>
            </a:lvl9pPr>
          </a:lstStyle>
          <a:p>
            <a:endParaRPr/>
          </a:p>
        </p:txBody>
      </p:sp>
      <p:sp>
        <p:nvSpPr>
          <p:cNvPr id="1946" name="Google Shape;1946;p18"/>
          <p:cNvSpPr txBox="1">
            <a:spLocks noGrp="1"/>
          </p:cNvSpPr>
          <p:nvPr>
            <p:ph type="title"/>
          </p:nvPr>
        </p:nvSpPr>
        <p:spPr>
          <a:xfrm>
            <a:off x="415600" y="974367"/>
            <a:ext cx="11360700" cy="763500"/>
          </a:xfrm>
          <a:prstGeom prst="rect">
            <a:avLst/>
          </a:prstGeom>
        </p:spPr>
        <p:txBody>
          <a:bodyPr spcFirstLastPara="1" wrap="square" lIns="121900" tIns="121900" rIns="121900" bIns="121900" anchor="t" anchorCtr="0">
            <a:noAutofit/>
          </a:bodyPr>
          <a:lstStyle>
            <a:lvl1pPr marL="0" marR="0" lvl="0" indent="0" algn="l" rtl="0">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1947" name="Google Shape;1947;p18"/>
          <p:cNvSpPr txBox="1">
            <a:spLocks noGrp="1"/>
          </p:cNvSpPr>
          <p:nvPr>
            <p:ph type="body" idx="6"/>
          </p:nvPr>
        </p:nvSpPr>
        <p:spPr>
          <a:xfrm>
            <a:off x="415600" y="3238625"/>
            <a:ext cx="1997700" cy="2330100"/>
          </a:xfrm>
          <a:prstGeom prst="rect">
            <a:avLst/>
          </a:prstGeom>
        </p:spPr>
        <p:txBody>
          <a:bodyPr spcFirstLastPara="1" wrap="square" lIns="121900" tIns="121900" rIns="121900" bIns="121900" anchor="t" anchorCtr="0">
            <a:noAutofit/>
          </a:bodyPr>
          <a:lstStyle>
            <a:lvl1pPr marL="457200" lvl="0" indent="-330200">
              <a:spcBef>
                <a:spcPts val="0"/>
              </a:spcBef>
              <a:spcAft>
                <a:spcPts val="0"/>
              </a:spcAft>
              <a:buSzPts val="1600"/>
              <a:buChar char="●"/>
              <a:defRPr sz="1600"/>
            </a:lvl1pPr>
            <a:lvl2pPr marL="914400" lvl="1" indent="-330200">
              <a:spcBef>
                <a:spcPts val="2100"/>
              </a:spcBef>
              <a:spcAft>
                <a:spcPts val="0"/>
              </a:spcAft>
              <a:buSzPts val="1600"/>
              <a:buChar char="○"/>
              <a:defRPr sz="1600"/>
            </a:lvl2pPr>
            <a:lvl3pPr marL="1371600" lvl="2" indent="-330200">
              <a:spcBef>
                <a:spcPts val="2100"/>
              </a:spcBef>
              <a:spcAft>
                <a:spcPts val="0"/>
              </a:spcAft>
              <a:buSzPts val="1600"/>
              <a:buChar char="■"/>
              <a:defRPr sz="1600"/>
            </a:lvl3pPr>
            <a:lvl4pPr marL="1828800" lvl="3" indent="-330200">
              <a:spcBef>
                <a:spcPts val="2100"/>
              </a:spcBef>
              <a:spcAft>
                <a:spcPts val="0"/>
              </a:spcAft>
              <a:buSzPts val="1600"/>
              <a:buChar char="●"/>
              <a:defRPr sz="1600"/>
            </a:lvl4pPr>
            <a:lvl5pPr marL="2286000" lvl="4" indent="-330200">
              <a:spcBef>
                <a:spcPts val="2100"/>
              </a:spcBef>
              <a:spcAft>
                <a:spcPts val="0"/>
              </a:spcAft>
              <a:buSzPts val="1600"/>
              <a:buChar char="○"/>
              <a:defRPr sz="1600"/>
            </a:lvl5pPr>
            <a:lvl6pPr marL="2743200" lvl="5" indent="-330200">
              <a:spcBef>
                <a:spcPts val="2100"/>
              </a:spcBef>
              <a:spcAft>
                <a:spcPts val="0"/>
              </a:spcAft>
              <a:buSzPts val="1600"/>
              <a:buChar char="■"/>
              <a:defRPr sz="1600"/>
            </a:lvl6pPr>
            <a:lvl7pPr marL="3200400" lvl="6" indent="-330200">
              <a:spcBef>
                <a:spcPts val="2100"/>
              </a:spcBef>
              <a:spcAft>
                <a:spcPts val="0"/>
              </a:spcAft>
              <a:buSzPts val="1600"/>
              <a:buChar char="●"/>
              <a:defRPr sz="1600"/>
            </a:lvl7pPr>
            <a:lvl8pPr marL="3657600" lvl="7" indent="-330200">
              <a:spcBef>
                <a:spcPts val="2100"/>
              </a:spcBef>
              <a:spcAft>
                <a:spcPts val="0"/>
              </a:spcAft>
              <a:buSzPts val="1600"/>
              <a:buChar char="○"/>
              <a:defRPr sz="1600"/>
            </a:lvl8pPr>
            <a:lvl9pPr marL="4114800" lvl="8" indent="-330200">
              <a:spcBef>
                <a:spcPts val="2100"/>
              </a:spcBef>
              <a:spcAft>
                <a:spcPts val="2100"/>
              </a:spcAft>
              <a:buSzPts val="1600"/>
              <a:buChar char="■"/>
              <a:defRPr sz="1600"/>
            </a:lvl9pPr>
          </a:lstStyle>
          <a:p>
            <a:endParaRPr/>
          </a:p>
        </p:txBody>
      </p:sp>
      <p:sp>
        <p:nvSpPr>
          <p:cNvPr id="1948" name="Google Shape;1948;p18"/>
          <p:cNvSpPr txBox="1">
            <a:spLocks noGrp="1"/>
          </p:cNvSpPr>
          <p:nvPr>
            <p:ph type="body" idx="7"/>
          </p:nvPr>
        </p:nvSpPr>
        <p:spPr>
          <a:xfrm>
            <a:off x="2775375" y="3238625"/>
            <a:ext cx="1997700" cy="2330100"/>
          </a:xfrm>
          <a:prstGeom prst="rect">
            <a:avLst/>
          </a:prstGeom>
        </p:spPr>
        <p:txBody>
          <a:bodyPr spcFirstLastPara="1" wrap="square" lIns="121900" tIns="121900" rIns="121900" bIns="121900" anchor="t" anchorCtr="0">
            <a:noAutofit/>
          </a:bodyPr>
          <a:lstStyle>
            <a:lvl1pPr marL="457200" lvl="0" indent="-330200" rtl="0">
              <a:spcBef>
                <a:spcPts val="0"/>
              </a:spcBef>
              <a:spcAft>
                <a:spcPts val="0"/>
              </a:spcAft>
              <a:buSzPts val="1600"/>
              <a:buChar char="●"/>
              <a:defRPr sz="1600"/>
            </a:lvl1pPr>
            <a:lvl2pPr marL="914400" lvl="1" indent="-330200" rtl="0">
              <a:spcBef>
                <a:spcPts val="210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a:endParaRPr/>
          </a:p>
        </p:txBody>
      </p:sp>
      <p:sp>
        <p:nvSpPr>
          <p:cNvPr id="1949" name="Google Shape;1949;p18"/>
          <p:cNvSpPr txBox="1">
            <a:spLocks noGrp="1"/>
          </p:cNvSpPr>
          <p:nvPr>
            <p:ph type="body" idx="8"/>
          </p:nvPr>
        </p:nvSpPr>
        <p:spPr>
          <a:xfrm>
            <a:off x="5135150" y="3238625"/>
            <a:ext cx="1997700" cy="2330100"/>
          </a:xfrm>
          <a:prstGeom prst="rect">
            <a:avLst/>
          </a:prstGeom>
        </p:spPr>
        <p:txBody>
          <a:bodyPr spcFirstLastPara="1" wrap="square" lIns="121900" tIns="121900" rIns="121900" bIns="121900" anchor="t" anchorCtr="0">
            <a:noAutofit/>
          </a:bodyPr>
          <a:lstStyle>
            <a:lvl1pPr marL="457200" lvl="0" indent="-330200" rtl="0">
              <a:spcBef>
                <a:spcPts val="0"/>
              </a:spcBef>
              <a:spcAft>
                <a:spcPts val="0"/>
              </a:spcAft>
              <a:buSzPts val="1600"/>
              <a:buChar char="●"/>
              <a:defRPr sz="1600"/>
            </a:lvl1pPr>
            <a:lvl2pPr marL="914400" lvl="1" indent="-330200" rtl="0">
              <a:spcBef>
                <a:spcPts val="210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a:endParaRPr/>
          </a:p>
        </p:txBody>
      </p:sp>
      <p:sp>
        <p:nvSpPr>
          <p:cNvPr id="1950" name="Google Shape;1950;p18"/>
          <p:cNvSpPr txBox="1">
            <a:spLocks noGrp="1"/>
          </p:cNvSpPr>
          <p:nvPr>
            <p:ph type="body" idx="9"/>
          </p:nvPr>
        </p:nvSpPr>
        <p:spPr>
          <a:xfrm>
            <a:off x="7494925" y="3238625"/>
            <a:ext cx="1997700" cy="2330100"/>
          </a:xfrm>
          <a:prstGeom prst="rect">
            <a:avLst/>
          </a:prstGeom>
        </p:spPr>
        <p:txBody>
          <a:bodyPr spcFirstLastPara="1" wrap="square" lIns="121900" tIns="121900" rIns="121900" bIns="121900" anchor="t" anchorCtr="0">
            <a:noAutofit/>
          </a:bodyPr>
          <a:lstStyle>
            <a:lvl1pPr marL="457200" lvl="0" indent="-330200" rtl="0">
              <a:spcBef>
                <a:spcPts val="0"/>
              </a:spcBef>
              <a:spcAft>
                <a:spcPts val="0"/>
              </a:spcAft>
              <a:buSzPts val="1600"/>
              <a:buChar char="●"/>
              <a:defRPr sz="1600"/>
            </a:lvl1pPr>
            <a:lvl2pPr marL="914400" lvl="1" indent="-330200" rtl="0">
              <a:spcBef>
                <a:spcPts val="210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a:endParaRPr/>
          </a:p>
        </p:txBody>
      </p:sp>
      <p:sp>
        <p:nvSpPr>
          <p:cNvPr id="1951" name="Google Shape;1951;p18"/>
          <p:cNvSpPr txBox="1">
            <a:spLocks noGrp="1"/>
          </p:cNvSpPr>
          <p:nvPr>
            <p:ph type="body" idx="13"/>
          </p:nvPr>
        </p:nvSpPr>
        <p:spPr>
          <a:xfrm>
            <a:off x="9854700" y="3238625"/>
            <a:ext cx="1997700" cy="2330100"/>
          </a:xfrm>
          <a:prstGeom prst="rect">
            <a:avLst/>
          </a:prstGeom>
        </p:spPr>
        <p:txBody>
          <a:bodyPr spcFirstLastPara="1" wrap="square" lIns="121900" tIns="121900" rIns="121900" bIns="121900" anchor="t" anchorCtr="0">
            <a:noAutofit/>
          </a:bodyPr>
          <a:lstStyle>
            <a:lvl1pPr marL="457200" lvl="0" indent="-330200" rtl="0">
              <a:spcBef>
                <a:spcPts val="0"/>
              </a:spcBef>
              <a:spcAft>
                <a:spcPts val="0"/>
              </a:spcAft>
              <a:buSzPts val="1600"/>
              <a:buChar char="●"/>
              <a:defRPr sz="1600"/>
            </a:lvl1pPr>
            <a:lvl2pPr marL="914400" lvl="1" indent="-330200" rtl="0">
              <a:spcBef>
                <a:spcPts val="210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a:endParaRPr/>
          </a:p>
        </p:txBody>
      </p:sp>
    </p:spTree>
    <p:extLst>
      <p:ext uri="{BB962C8B-B14F-4D97-AF65-F5344CB8AC3E}">
        <p14:creationId xmlns:p14="http://schemas.microsoft.com/office/powerpoint/2010/main" val="165456204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016 Title and text left" preserve="1">
  <p:cSld name="016 Title and text left">
    <p:spTree>
      <p:nvGrpSpPr>
        <p:cNvPr id="1" name="Shape 1952"/>
        <p:cNvGrpSpPr/>
        <p:nvPr/>
      </p:nvGrpSpPr>
      <p:grpSpPr>
        <a:xfrm>
          <a:off x="0" y="0"/>
          <a:ext cx="0" cy="0"/>
          <a:chOff x="0" y="0"/>
          <a:chExt cx="0" cy="0"/>
        </a:xfrm>
      </p:grpSpPr>
      <p:sp>
        <p:nvSpPr>
          <p:cNvPr id="2025" name="Google Shape;2025;p19"/>
          <p:cNvSpPr/>
          <p:nvPr/>
        </p:nvSpPr>
        <p:spPr>
          <a:xfrm>
            <a:off x="1897111" y="158672"/>
            <a:ext cx="904200" cy="8700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32" name="Group 231">
            <a:extLst>
              <a:ext uri="{FF2B5EF4-FFF2-40B4-BE49-F238E27FC236}">
                <a16:creationId xmlns:a16="http://schemas.microsoft.com/office/drawing/2014/main" id="{CBBD7D17-8BF9-4A20-B05A-A8191B2C07FD}"/>
              </a:ext>
            </a:extLst>
          </p:cNvPr>
          <p:cNvGrpSpPr/>
          <p:nvPr userDrawn="1"/>
        </p:nvGrpSpPr>
        <p:grpSpPr>
          <a:xfrm flipV="1">
            <a:off x="1895791" y="161027"/>
            <a:ext cx="915397" cy="770626"/>
            <a:chOff x="3210946" y="234733"/>
            <a:chExt cx="1560780" cy="1298611"/>
          </a:xfrm>
        </p:grpSpPr>
        <p:cxnSp>
          <p:nvCxnSpPr>
            <p:cNvPr id="233" name="Straight Connector 232">
              <a:extLst>
                <a:ext uri="{FF2B5EF4-FFF2-40B4-BE49-F238E27FC236}">
                  <a16:creationId xmlns:a16="http://schemas.microsoft.com/office/drawing/2014/main" id="{881844B1-852A-4B5D-90A6-EE90AB1DDBEE}"/>
                </a:ext>
              </a:extLst>
            </p:cNvPr>
            <p:cNvCxnSpPr>
              <a:cxnSpLocks/>
            </p:cNvCxnSpPr>
            <p:nvPr/>
          </p:nvCxnSpPr>
          <p:spPr>
            <a:xfrm rot="5400000">
              <a:off x="3991336" y="752954"/>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4" name="Straight Connector 233">
              <a:extLst>
                <a:ext uri="{FF2B5EF4-FFF2-40B4-BE49-F238E27FC236}">
                  <a16:creationId xmlns:a16="http://schemas.microsoft.com/office/drawing/2014/main" id="{F1A0A0B7-AB87-422E-98AB-C8B0C75866A9}"/>
                </a:ext>
              </a:extLst>
            </p:cNvPr>
            <p:cNvCxnSpPr>
              <a:cxnSpLocks/>
            </p:cNvCxnSpPr>
            <p:nvPr/>
          </p:nvCxnSpPr>
          <p:spPr>
            <a:xfrm rot="5400000">
              <a:off x="3991336" y="567439"/>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5" name="Straight Connector 234">
              <a:extLst>
                <a:ext uri="{FF2B5EF4-FFF2-40B4-BE49-F238E27FC236}">
                  <a16:creationId xmlns:a16="http://schemas.microsoft.com/office/drawing/2014/main" id="{B0C19F1B-715A-4F2D-A0BE-A8258F54ADE2}"/>
                </a:ext>
              </a:extLst>
            </p:cNvPr>
            <p:cNvCxnSpPr>
              <a:cxnSpLocks/>
            </p:cNvCxnSpPr>
            <p:nvPr/>
          </p:nvCxnSpPr>
          <p:spPr>
            <a:xfrm rot="5400000">
              <a:off x="3991336" y="381923"/>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id="{4E8B9E45-D301-4609-A5EE-F5C8A951E4DC}"/>
                </a:ext>
              </a:extLst>
            </p:cNvPr>
            <p:cNvCxnSpPr>
              <a:cxnSpLocks/>
            </p:cNvCxnSpPr>
            <p:nvPr/>
          </p:nvCxnSpPr>
          <p:spPr>
            <a:xfrm rot="5400000">
              <a:off x="3991336" y="19640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7" name="Straight Connector 236">
              <a:extLst>
                <a:ext uri="{FF2B5EF4-FFF2-40B4-BE49-F238E27FC236}">
                  <a16:creationId xmlns:a16="http://schemas.microsoft.com/office/drawing/2014/main" id="{29C75746-8782-4823-BC5B-382E820CB628}"/>
                </a:ext>
              </a:extLst>
            </p:cNvPr>
            <p:cNvCxnSpPr>
              <a:cxnSpLocks/>
            </p:cNvCxnSpPr>
            <p:nvPr/>
          </p:nvCxnSpPr>
          <p:spPr>
            <a:xfrm rot="5400000">
              <a:off x="3991336" y="1089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8" name="Straight Connector 237">
              <a:extLst>
                <a:ext uri="{FF2B5EF4-FFF2-40B4-BE49-F238E27FC236}">
                  <a16:creationId xmlns:a16="http://schemas.microsoft.com/office/drawing/2014/main" id="{0BAF8F0D-9C24-4320-8AFE-62F79EBF7BFF}"/>
                </a:ext>
              </a:extLst>
            </p:cNvPr>
            <p:cNvCxnSpPr>
              <a:cxnSpLocks/>
            </p:cNvCxnSpPr>
            <p:nvPr/>
          </p:nvCxnSpPr>
          <p:spPr>
            <a:xfrm rot="5400000">
              <a:off x="3991336" y="-174625"/>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9" name="Straight Connector 238">
              <a:extLst>
                <a:ext uri="{FF2B5EF4-FFF2-40B4-BE49-F238E27FC236}">
                  <a16:creationId xmlns:a16="http://schemas.microsoft.com/office/drawing/2014/main" id="{A22E11AB-87A1-4598-8834-EE7EFBE4F4BB}"/>
                </a:ext>
              </a:extLst>
            </p:cNvPr>
            <p:cNvCxnSpPr>
              <a:cxnSpLocks/>
            </p:cNvCxnSpPr>
            <p:nvPr/>
          </p:nvCxnSpPr>
          <p:spPr>
            <a:xfrm rot="5400000">
              <a:off x="3991336" y="-36014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a16="http://schemas.microsoft.com/office/drawing/2014/main" id="{F8B9B6CF-11D2-47F9-B058-FF8324AE3B75}"/>
                </a:ext>
              </a:extLst>
            </p:cNvPr>
            <p:cNvCxnSpPr>
              <a:cxnSpLocks/>
            </p:cNvCxnSpPr>
            <p:nvPr/>
          </p:nvCxnSpPr>
          <p:spPr>
            <a:xfrm rot="5400000">
              <a:off x="3991336" y="-54565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2109" name="Google Shape;2109;p19"/>
          <p:cNvSpPr/>
          <p:nvPr/>
        </p:nvSpPr>
        <p:spPr>
          <a:xfrm rot="10800000">
            <a:off x="10182913" y="5794463"/>
            <a:ext cx="939900" cy="9042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15" name="Group 214">
            <a:extLst>
              <a:ext uri="{FF2B5EF4-FFF2-40B4-BE49-F238E27FC236}">
                <a16:creationId xmlns:a16="http://schemas.microsoft.com/office/drawing/2014/main" id="{3E1A157D-18FB-4E16-88A2-E546A87D61C6}"/>
              </a:ext>
            </a:extLst>
          </p:cNvPr>
          <p:cNvGrpSpPr/>
          <p:nvPr userDrawn="1"/>
        </p:nvGrpSpPr>
        <p:grpSpPr>
          <a:xfrm flipV="1">
            <a:off x="10171397" y="5900467"/>
            <a:ext cx="952963" cy="802251"/>
            <a:chOff x="3210946" y="234733"/>
            <a:chExt cx="1560780" cy="1298611"/>
          </a:xfrm>
        </p:grpSpPr>
        <p:cxnSp>
          <p:nvCxnSpPr>
            <p:cNvPr id="216" name="Straight Connector 215">
              <a:extLst>
                <a:ext uri="{FF2B5EF4-FFF2-40B4-BE49-F238E27FC236}">
                  <a16:creationId xmlns:a16="http://schemas.microsoft.com/office/drawing/2014/main" id="{D3582854-30D7-412A-9351-7197E972C464}"/>
                </a:ext>
              </a:extLst>
            </p:cNvPr>
            <p:cNvCxnSpPr>
              <a:cxnSpLocks/>
            </p:cNvCxnSpPr>
            <p:nvPr/>
          </p:nvCxnSpPr>
          <p:spPr>
            <a:xfrm rot="5400000">
              <a:off x="3991336" y="752954"/>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034144BB-BB9D-4050-8D34-B861B49BAF26}"/>
                </a:ext>
              </a:extLst>
            </p:cNvPr>
            <p:cNvCxnSpPr>
              <a:cxnSpLocks/>
            </p:cNvCxnSpPr>
            <p:nvPr/>
          </p:nvCxnSpPr>
          <p:spPr>
            <a:xfrm rot="5400000">
              <a:off x="3991336" y="567439"/>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18" name="Straight Connector 217">
              <a:extLst>
                <a:ext uri="{FF2B5EF4-FFF2-40B4-BE49-F238E27FC236}">
                  <a16:creationId xmlns:a16="http://schemas.microsoft.com/office/drawing/2014/main" id="{BDBBBC6B-B5C1-45A2-8689-A310669F35EA}"/>
                </a:ext>
              </a:extLst>
            </p:cNvPr>
            <p:cNvCxnSpPr>
              <a:cxnSpLocks/>
            </p:cNvCxnSpPr>
            <p:nvPr/>
          </p:nvCxnSpPr>
          <p:spPr>
            <a:xfrm rot="5400000">
              <a:off x="3991336" y="381923"/>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1A152ACB-5426-42EC-8D55-E63436E7EE45}"/>
                </a:ext>
              </a:extLst>
            </p:cNvPr>
            <p:cNvCxnSpPr>
              <a:cxnSpLocks/>
            </p:cNvCxnSpPr>
            <p:nvPr/>
          </p:nvCxnSpPr>
          <p:spPr>
            <a:xfrm rot="5400000">
              <a:off x="3991336" y="19640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a:extLst>
                <a:ext uri="{FF2B5EF4-FFF2-40B4-BE49-F238E27FC236}">
                  <a16:creationId xmlns:a16="http://schemas.microsoft.com/office/drawing/2014/main" id="{71FF8E4D-1F55-467F-9091-956CF9C6F4B1}"/>
                </a:ext>
              </a:extLst>
            </p:cNvPr>
            <p:cNvCxnSpPr>
              <a:cxnSpLocks/>
            </p:cNvCxnSpPr>
            <p:nvPr/>
          </p:nvCxnSpPr>
          <p:spPr>
            <a:xfrm rot="5400000">
              <a:off x="3991336" y="1089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A9581B88-AD56-4693-9B2F-F742350D02F0}"/>
                </a:ext>
              </a:extLst>
            </p:cNvPr>
            <p:cNvCxnSpPr>
              <a:cxnSpLocks/>
            </p:cNvCxnSpPr>
            <p:nvPr/>
          </p:nvCxnSpPr>
          <p:spPr>
            <a:xfrm rot="5400000">
              <a:off x="3991336" y="-174625"/>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B1299105-8422-4E6A-90EC-F046CF4874F2}"/>
                </a:ext>
              </a:extLst>
            </p:cNvPr>
            <p:cNvCxnSpPr>
              <a:cxnSpLocks/>
            </p:cNvCxnSpPr>
            <p:nvPr/>
          </p:nvCxnSpPr>
          <p:spPr>
            <a:xfrm rot="5400000">
              <a:off x="3991336" y="-36014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A011874D-5A07-400F-AD98-E7506F933032}"/>
                </a:ext>
              </a:extLst>
            </p:cNvPr>
            <p:cNvCxnSpPr>
              <a:cxnSpLocks/>
            </p:cNvCxnSpPr>
            <p:nvPr/>
          </p:nvCxnSpPr>
          <p:spPr>
            <a:xfrm rot="5400000">
              <a:off x="3991336" y="-54565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1953" name="Google Shape;1953;p19"/>
          <p:cNvSpPr txBox="1">
            <a:spLocks noGrp="1"/>
          </p:cNvSpPr>
          <p:nvPr>
            <p:ph type="title"/>
          </p:nvPr>
        </p:nvSpPr>
        <p:spPr>
          <a:xfrm>
            <a:off x="1808220" y="4827125"/>
            <a:ext cx="8575800" cy="557400"/>
          </a:xfrm>
          <a:prstGeom prst="rect">
            <a:avLst/>
          </a:prstGeom>
        </p:spPr>
        <p:txBody>
          <a:bodyPr spcFirstLastPara="1" wrap="square" lIns="121900" tIns="121900" rIns="121900" bIns="121900" anchor="t" anchorCtr="0">
            <a:noAutofit/>
          </a:bodyPr>
          <a:lstStyle>
            <a:lvl1pPr marL="0" marR="0" lvl="0" indent="0" algn="ctr" rtl="0">
              <a:lnSpc>
                <a:spcPct val="100000"/>
              </a:lnSpc>
              <a:spcBef>
                <a:spcPts val="0"/>
              </a:spcBef>
              <a:spcAft>
                <a:spcPts val="0"/>
              </a:spcAft>
              <a:buClr>
                <a:schemeClr val="dk1"/>
              </a:buClr>
              <a:buSzPts val="4000"/>
              <a:buFont typeface="Aldrich"/>
              <a:buNone/>
              <a:defRPr/>
            </a:lvl1pPr>
            <a:lvl2pPr lvl="1"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dirty="0"/>
          </a:p>
        </p:txBody>
      </p:sp>
      <p:sp>
        <p:nvSpPr>
          <p:cNvPr id="1954" name="Google Shape;1954;p19"/>
          <p:cNvSpPr txBox="1">
            <a:spLocks noGrp="1"/>
          </p:cNvSpPr>
          <p:nvPr>
            <p:ph type="body" idx="1"/>
          </p:nvPr>
        </p:nvSpPr>
        <p:spPr>
          <a:xfrm>
            <a:off x="1807989" y="5647280"/>
            <a:ext cx="8575800" cy="936900"/>
          </a:xfrm>
          <a:prstGeom prst="rect">
            <a:avLst/>
          </a:prstGeom>
        </p:spPr>
        <p:txBody>
          <a:bodyPr spcFirstLastPara="1" wrap="square" lIns="121900" tIns="121900" rIns="121900" bIns="121900" anchor="t" anchorCtr="0">
            <a:noAutofit/>
          </a:bodyPr>
          <a:lstStyle>
            <a:lvl1pPr marL="457200" lvl="0" indent="-317500" algn="ctr">
              <a:spcBef>
                <a:spcPts val="0"/>
              </a:spcBef>
              <a:spcAft>
                <a:spcPts val="0"/>
              </a:spcAft>
              <a:buSzPts val="1400"/>
              <a:buChar char="●"/>
              <a:defRPr sz="1400"/>
            </a:lvl1pPr>
            <a:lvl2pPr marL="914400" lvl="1" indent="-317500" algn="ctr">
              <a:spcBef>
                <a:spcPts val="2100"/>
              </a:spcBef>
              <a:spcAft>
                <a:spcPts val="0"/>
              </a:spcAft>
              <a:buSzPts val="1400"/>
              <a:buChar char="○"/>
              <a:defRPr sz="1400"/>
            </a:lvl2pPr>
            <a:lvl3pPr marL="1371600" lvl="2" indent="-317500" algn="ctr">
              <a:spcBef>
                <a:spcPts val="2100"/>
              </a:spcBef>
              <a:spcAft>
                <a:spcPts val="0"/>
              </a:spcAft>
              <a:buSzPts val="1400"/>
              <a:buChar char="■"/>
              <a:defRPr sz="1400"/>
            </a:lvl3pPr>
            <a:lvl4pPr marL="1828800" lvl="3" indent="-317500" algn="ctr">
              <a:spcBef>
                <a:spcPts val="2100"/>
              </a:spcBef>
              <a:spcAft>
                <a:spcPts val="0"/>
              </a:spcAft>
              <a:buSzPts val="1400"/>
              <a:buChar char="●"/>
              <a:defRPr sz="1400"/>
            </a:lvl4pPr>
            <a:lvl5pPr marL="2286000" lvl="4" indent="-317500" algn="ctr">
              <a:spcBef>
                <a:spcPts val="2100"/>
              </a:spcBef>
              <a:spcAft>
                <a:spcPts val="0"/>
              </a:spcAft>
              <a:buSzPts val="1400"/>
              <a:buChar char="○"/>
              <a:defRPr sz="1400"/>
            </a:lvl5pPr>
            <a:lvl6pPr marL="2743200" lvl="5" indent="-317500" algn="ctr">
              <a:spcBef>
                <a:spcPts val="2100"/>
              </a:spcBef>
              <a:spcAft>
                <a:spcPts val="0"/>
              </a:spcAft>
              <a:buSzPts val="1400"/>
              <a:buChar char="■"/>
              <a:defRPr sz="1400"/>
            </a:lvl6pPr>
            <a:lvl7pPr marL="3200400" lvl="6" indent="-317500" algn="ctr">
              <a:spcBef>
                <a:spcPts val="2100"/>
              </a:spcBef>
              <a:spcAft>
                <a:spcPts val="0"/>
              </a:spcAft>
              <a:buSzPts val="1400"/>
              <a:buChar char="●"/>
              <a:defRPr sz="1400"/>
            </a:lvl7pPr>
            <a:lvl8pPr marL="3657600" lvl="7" indent="-317500" algn="ctr">
              <a:spcBef>
                <a:spcPts val="2100"/>
              </a:spcBef>
              <a:spcAft>
                <a:spcPts val="0"/>
              </a:spcAft>
              <a:buSzPts val="1400"/>
              <a:buChar char="○"/>
              <a:defRPr sz="1400"/>
            </a:lvl8pPr>
            <a:lvl9pPr marL="4114800" lvl="8" indent="-317500" algn="ctr">
              <a:spcBef>
                <a:spcPts val="2100"/>
              </a:spcBef>
              <a:spcAft>
                <a:spcPts val="2100"/>
              </a:spcAft>
              <a:buSzPts val="1400"/>
              <a:buChar char="■"/>
              <a:defRPr sz="1400"/>
            </a:lvl9pPr>
          </a:lstStyle>
          <a:p>
            <a:endParaRPr dirty="0"/>
          </a:p>
        </p:txBody>
      </p:sp>
      <p:grpSp>
        <p:nvGrpSpPr>
          <p:cNvPr id="1955" name="Google Shape;1955;p19"/>
          <p:cNvGrpSpPr/>
          <p:nvPr/>
        </p:nvGrpSpPr>
        <p:grpSpPr>
          <a:xfrm>
            <a:off x="1139427" y="1441965"/>
            <a:ext cx="649680" cy="436176"/>
            <a:chOff x="10624861" y="3933984"/>
            <a:chExt cx="1115330" cy="748800"/>
          </a:xfrm>
        </p:grpSpPr>
        <p:cxnSp>
          <p:nvCxnSpPr>
            <p:cNvPr id="1956" name="Google Shape;1956;p19"/>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957" name="Google Shape;1957;p19"/>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958" name="Google Shape;1958;p19"/>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959" name="Google Shape;1959;p19"/>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960" name="Google Shape;1960;p19"/>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961" name="Google Shape;1961;p19"/>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962" name="Google Shape;1962;p19"/>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1963" name="Google Shape;1963;p19"/>
          <p:cNvSpPr/>
          <p:nvPr/>
        </p:nvSpPr>
        <p:spPr>
          <a:xfrm>
            <a:off x="159730" y="151997"/>
            <a:ext cx="436200" cy="4362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64" name="Google Shape;1964;p19"/>
          <p:cNvSpPr/>
          <p:nvPr/>
        </p:nvSpPr>
        <p:spPr>
          <a:xfrm>
            <a:off x="166939" y="152398"/>
            <a:ext cx="857400" cy="857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1965" name="Google Shape;1965;p19"/>
          <p:cNvGrpSpPr/>
          <p:nvPr/>
        </p:nvGrpSpPr>
        <p:grpSpPr>
          <a:xfrm>
            <a:off x="159886" y="582268"/>
            <a:ext cx="430783" cy="436176"/>
            <a:chOff x="8943245" y="2438859"/>
            <a:chExt cx="739541" cy="748800"/>
          </a:xfrm>
        </p:grpSpPr>
        <p:cxnSp>
          <p:nvCxnSpPr>
            <p:cNvPr id="1966" name="Google Shape;1966;p19"/>
            <p:cNvCxnSpPr/>
            <p:nvPr/>
          </p:nvCxnSpPr>
          <p:spPr>
            <a:xfrm>
              <a:off x="8943245"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967" name="Google Shape;1967;p19"/>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968" name="Google Shape;1968;p19"/>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969" name="Google Shape;1969;p19"/>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970" name="Google Shape;1970;p19"/>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1971" name="Google Shape;1971;p19"/>
          <p:cNvSpPr/>
          <p:nvPr/>
        </p:nvSpPr>
        <p:spPr>
          <a:xfrm>
            <a:off x="248635" y="260525"/>
            <a:ext cx="639300" cy="6393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72" name="Google Shape;1972;p19"/>
          <p:cNvSpPr/>
          <p:nvPr/>
        </p:nvSpPr>
        <p:spPr>
          <a:xfrm>
            <a:off x="363102" y="374993"/>
            <a:ext cx="410100" cy="410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73" name="Google Shape;1973;p19"/>
          <p:cNvSpPr/>
          <p:nvPr/>
        </p:nvSpPr>
        <p:spPr>
          <a:xfrm>
            <a:off x="467289" y="479181"/>
            <a:ext cx="201900" cy="201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74" name="Google Shape;1974;p19"/>
          <p:cNvSpPr/>
          <p:nvPr/>
        </p:nvSpPr>
        <p:spPr>
          <a:xfrm>
            <a:off x="1027811" y="151997"/>
            <a:ext cx="436200" cy="4362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75" name="Google Shape;1975;p19"/>
          <p:cNvSpPr/>
          <p:nvPr/>
        </p:nvSpPr>
        <p:spPr>
          <a:xfrm>
            <a:off x="1026877" y="588377"/>
            <a:ext cx="436200" cy="4362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976" name="Google Shape;1976;p19"/>
          <p:cNvGrpSpPr/>
          <p:nvPr/>
        </p:nvGrpSpPr>
        <p:grpSpPr>
          <a:xfrm>
            <a:off x="1141296" y="581334"/>
            <a:ext cx="215392" cy="436176"/>
            <a:chOff x="10628069" y="2437255"/>
            <a:chExt cx="369772" cy="748800"/>
          </a:xfrm>
        </p:grpSpPr>
        <p:cxnSp>
          <p:nvCxnSpPr>
            <p:cNvPr id="1977" name="Google Shape;1977;p19"/>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978" name="Google Shape;1978;p19"/>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979" name="Google Shape;1979;p19"/>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1980" name="Google Shape;1980;p19"/>
          <p:cNvSpPr/>
          <p:nvPr/>
        </p:nvSpPr>
        <p:spPr>
          <a:xfrm>
            <a:off x="1133534" y="259589"/>
            <a:ext cx="231000" cy="231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81" name="Google Shape;1981;p19"/>
          <p:cNvSpPr/>
          <p:nvPr/>
        </p:nvSpPr>
        <p:spPr>
          <a:xfrm>
            <a:off x="1189132" y="315187"/>
            <a:ext cx="119700" cy="119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82" name="Google Shape;1982;p19"/>
          <p:cNvSpPr/>
          <p:nvPr/>
        </p:nvSpPr>
        <p:spPr>
          <a:xfrm rot="5400000">
            <a:off x="1465366" y="589514"/>
            <a:ext cx="436200" cy="4362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87" name="Google Shape;1987;p19"/>
          <p:cNvSpPr/>
          <p:nvPr/>
        </p:nvSpPr>
        <p:spPr>
          <a:xfrm>
            <a:off x="1477871" y="166614"/>
            <a:ext cx="410100" cy="4101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88" name="Google Shape;1988;p19"/>
          <p:cNvSpPr/>
          <p:nvPr/>
        </p:nvSpPr>
        <p:spPr>
          <a:xfrm>
            <a:off x="1564303" y="253048"/>
            <a:ext cx="231000" cy="231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89" name="Google Shape;1989;p19"/>
          <p:cNvSpPr/>
          <p:nvPr/>
        </p:nvSpPr>
        <p:spPr>
          <a:xfrm>
            <a:off x="1619901" y="308646"/>
            <a:ext cx="119700" cy="1197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90" name="Google Shape;1990;p19"/>
          <p:cNvSpPr/>
          <p:nvPr/>
        </p:nvSpPr>
        <p:spPr>
          <a:xfrm rot="-5400000">
            <a:off x="166004" y="1020361"/>
            <a:ext cx="857400" cy="8574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991" name="Google Shape;1991;p19"/>
          <p:cNvSpPr/>
          <p:nvPr/>
        </p:nvSpPr>
        <p:spPr>
          <a:xfrm rot="-5400000">
            <a:off x="271459" y="1125804"/>
            <a:ext cx="646500" cy="646500"/>
          </a:xfrm>
          <a:prstGeom prst="arc">
            <a:avLst>
              <a:gd name="adj1" fmla="val 16200000"/>
              <a:gd name="adj2" fmla="val 5467200"/>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992" name="Google Shape;1992;p19"/>
          <p:cNvSpPr/>
          <p:nvPr/>
        </p:nvSpPr>
        <p:spPr>
          <a:xfrm rot="-5400000">
            <a:off x="370042" y="1224622"/>
            <a:ext cx="449100" cy="4491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993" name="Google Shape;1993;p19"/>
          <p:cNvSpPr/>
          <p:nvPr/>
        </p:nvSpPr>
        <p:spPr>
          <a:xfrm rot="-5400000">
            <a:off x="486844" y="1337062"/>
            <a:ext cx="229200" cy="229200"/>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994" name="Google Shape;1994;p19"/>
          <p:cNvSpPr/>
          <p:nvPr/>
        </p:nvSpPr>
        <p:spPr>
          <a:xfrm rot="-5400000" flipH="1">
            <a:off x="165069" y="1013946"/>
            <a:ext cx="857400" cy="857400"/>
          </a:xfrm>
          <a:prstGeom prst="arc">
            <a:avLst>
              <a:gd name="adj1" fmla="val 16200000"/>
              <a:gd name="adj2" fmla="val 3799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995" name="Google Shape;1995;p19"/>
          <p:cNvSpPr/>
          <p:nvPr/>
        </p:nvSpPr>
        <p:spPr>
          <a:xfrm rot="5400000">
            <a:off x="169610" y="1013946"/>
            <a:ext cx="857400" cy="857400"/>
          </a:xfrm>
          <a:prstGeom prst="arc">
            <a:avLst>
              <a:gd name="adj1" fmla="val 16200000"/>
              <a:gd name="adj2" fmla="val 3799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996" name="Google Shape;1996;p19"/>
          <p:cNvSpPr/>
          <p:nvPr/>
        </p:nvSpPr>
        <p:spPr>
          <a:xfrm rot="-5400000" flipH="1">
            <a:off x="374714" y="1212378"/>
            <a:ext cx="449100" cy="4491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997" name="Google Shape;1997;p19"/>
          <p:cNvSpPr/>
          <p:nvPr/>
        </p:nvSpPr>
        <p:spPr>
          <a:xfrm rot="-5400000" flipH="1">
            <a:off x="485910" y="1319235"/>
            <a:ext cx="229200" cy="229200"/>
          </a:xfrm>
          <a:prstGeom prst="arc">
            <a:avLst>
              <a:gd name="adj1" fmla="val 16200000"/>
              <a:gd name="adj2" fmla="val 54672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1998" name="Google Shape;1998;p19"/>
          <p:cNvGrpSpPr/>
          <p:nvPr/>
        </p:nvGrpSpPr>
        <p:grpSpPr>
          <a:xfrm>
            <a:off x="1140361" y="1016789"/>
            <a:ext cx="649680" cy="436176"/>
            <a:chOff x="10626465" y="3184818"/>
            <a:chExt cx="1115330" cy="748800"/>
          </a:xfrm>
        </p:grpSpPr>
        <p:cxnSp>
          <p:nvCxnSpPr>
            <p:cNvPr id="1999" name="Google Shape;1999;p19"/>
            <p:cNvCxnSpPr/>
            <p:nvPr/>
          </p:nvCxnSpPr>
          <p:spPr>
            <a:xfrm>
              <a:off x="10998241"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000" name="Google Shape;2000;p19"/>
            <p:cNvCxnSpPr/>
            <p:nvPr/>
          </p:nvCxnSpPr>
          <p:spPr>
            <a:xfrm>
              <a:off x="10812353"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001" name="Google Shape;2001;p19"/>
            <p:cNvCxnSpPr/>
            <p:nvPr/>
          </p:nvCxnSpPr>
          <p:spPr>
            <a:xfrm>
              <a:off x="1062646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002" name="Google Shape;2002;p19"/>
            <p:cNvCxnSpPr/>
            <p:nvPr/>
          </p:nvCxnSpPr>
          <p:spPr>
            <a:xfrm>
              <a:off x="1155590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003" name="Google Shape;2003;p19"/>
            <p:cNvCxnSpPr/>
            <p:nvPr/>
          </p:nvCxnSpPr>
          <p:spPr>
            <a:xfrm>
              <a:off x="11370017"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004" name="Google Shape;2004;p19"/>
            <p:cNvCxnSpPr/>
            <p:nvPr/>
          </p:nvCxnSpPr>
          <p:spPr>
            <a:xfrm>
              <a:off x="11184129"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005" name="Google Shape;2005;p19"/>
            <p:cNvCxnSpPr/>
            <p:nvPr/>
          </p:nvCxnSpPr>
          <p:spPr>
            <a:xfrm>
              <a:off x="11741795" y="3184818"/>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2006" name="Google Shape;2006;p19"/>
          <p:cNvSpPr/>
          <p:nvPr/>
        </p:nvSpPr>
        <p:spPr>
          <a:xfrm>
            <a:off x="1022338" y="1028628"/>
            <a:ext cx="443100" cy="4260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07" name="Google Shape;2007;p19"/>
          <p:cNvSpPr/>
          <p:nvPr/>
        </p:nvSpPr>
        <p:spPr>
          <a:xfrm rot="-5400000">
            <a:off x="1469787" y="1020179"/>
            <a:ext cx="443100" cy="4260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008" name="Google Shape;2008;p19"/>
          <p:cNvGrpSpPr/>
          <p:nvPr/>
        </p:nvGrpSpPr>
        <p:grpSpPr>
          <a:xfrm rot="10800000">
            <a:off x="1021263" y="1453742"/>
            <a:ext cx="882053" cy="442991"/>
            <a:chOff x="10576560" y="3328633"/>
            <a:chExt cx="1514255" cy="760500"/>
          </a:xfrm>
        </p:grpSpPr>
        <p:sp>
          <p:nvSpPr>
            <p:cNvPr id="2009" name="Google Shape;2009;p19"/>
            <p:cNvSpPr/>
            <p:nvPr/>
          </p:nvSpPr>
          <p:spPr>
            <a:xfrm>
              <a:off x="10576560" y="335761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10" name="Google Shape;2010;p19"/>
            <p:cNvSpPr/>
            <p:nvPr/>
          </p:nvSpPr>
          <p:spPr>
            <a:xfrm rot="-5400000">
              <a:off x="11344865" y="334318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2011" name="Google Shape;2011;p19"/>
          <p:cNvSpPr/>
          <p:nvPr/>
        </p:nvSpPr>
        <p:spPr>
          <a:xfrm rot="2700000">
            <a:off x="1311124" y="1299234"/>
            <a:ext cx="315228" cy="315228"/>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12" name="Google Shape;2012;p19"/>
          <p:cNvSpPr/>
          <p:nvPr/>
        </p:nvSpPr>
        <p:spPr>
          <a:xfrm>
            <a:off x="1350320" y="1339792"/>
            <a:ext cx="231000" cy="231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13" name="Google Shape;2013;p19"/>
          <p:cNvSpPr/>
          <p:nvPr/>
        </p:nvSpPr>
        <p:spPr>
          <a:xfrm>
            <a:off x="1405976" y="1395449"/>
            <a:ext cx="119700" cy="1197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14" name="Google Shape;2014;p19"/>
          <p:cNvSpPr/>
          <p:nvPr/>
        </p:nvSpPr>
        <p:spPr>
          <a:xfrm rot="10800000">
            <a:off x="162124" y="1883899"/>
            <a:ext cx="857400" cy="857400"/>
          </a:xfrm>
          <a:prstGeom prst="arc">
            <a:avLst>
              <a:gd name="adj1" fmla="val 16200000"/>
              <a:gd name="adj2" fmla="val 125862"/>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015" name="Google Shape;2015;p19"/>
          <p:cNvSpPr/>
          <p:nvPr/>
        </p:nvSpPr>
        <p:spPr>
          <a:xfrm>
            <a:off x="604505" y="2305050"/>
            <a:ext cx="436200" cy="4362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016" name="Google Shape;2016;p19"/>
          <p:cNvGrpSpPr/>
          <p:nvPr/>
        </p:nvGrpSpPr>
        <p:grpSpPr>
          <a:xfrm rot="10800000">
            <a:off x="159712" y="1874358"/>
            <a:ext cx="882053" cy="442991"/>
            <a:chOff x="10576560" y="3328633"/>
            <a:chExt cx="1514255" cy="760500"/>
          </a:xfrm>
        </p:grpSpPr>
        <p:sp>
          <p:nvSpPr>
            <p:cNvPr id="2017" name="Google Shape;2017;p19"/>
            <p:cNvSpPr/>
            <p:nvPr/>
          </p:nvSpPr>
          <p:spPr>
            <a:xfrm>
              <a:off x="10576560" y="335761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18" name="Google Shape;2018;p19"/>
            <p:cNvSpPr/>
            <p:nvPr/>
          </p:nvSpPr>
          <p:spPr>
            <a:xfrm rot="-5400000">
              <a:off x="11344865" y="334318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2019" name="Google Shape;2019;p19"/>
          <p:cNvSpPr/>
          <p:nvPr/>
        </p:nvSpPr>
        <p:spPr>
          <a:xfrm rot="-5400000" flipH="1">
            <a:off x="382178" y="2070308"/>
            <a:ext cx="449100" cy="449100"/>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020" name="Google Shape;2020;p19"/>
          <p:cNvSpPr/>
          <p:nvPr/>
        </p:nvSpPr>
        <p:spPr>
          <a:xfrm rot="-5400000">
            <a:off x="381244" y="2069470"/>
            <a:ext cx="449100" cy="4491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2021" name="Google Shape;2021;p19"/>
          <p:cNvGrpSpPr/>
          <p:nvPr/>
        </p:nvGrpSpPr>
        <p:grpSpPr>
          <a:xfrm>
            <a:off x="430065" y="2116492"/>
            <a:ext cx="342860" cy="342859"/>
            <a:chOff x="9392653" y="5061283"/>
            <a:chExt cx="588600" cy="588600"/>
          </a:xfrm>
        </p:grpSpPr>
        <p:sp>
          <p:nvSpPr>
            <p:cNvPr id="2022" name="Google Shape;2022;p19"/>
            <p:cNvSpPr/>
            <p:nvPr/>
          </p:nvSpPr>
          <p:spPr>
            <a:xfrm>
              <a:off x="9392653" y="5061283"/>
              <a:ext cx="588600" cy="588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23" name="Google Shape;2023;p19"/>
            <p:cNvSpPr/>
            <p:nvPr/>
          </p:nvSpPr>
          <p:spPr>
            <a:xfrm>
              <a:off x="9508479" y="5177109"/>
              <a:ext cx="357000" cy="357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24" name="Google Shape;2024;p19"/>
            <p:cNvSpPr/>
            <p:nvPr/>
          </p:nvSpPr>
          <p:spPr>
            <a:xfrm>
              <a:off x="9608742" y="5277372"/>
              <a:ext cx="156600" cy="156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2035" name="Google Shape;2035;p19"/>
          <p:cNvGrpSpPr/>
          <p:nvPr/>
        </p:nvGrpSpPr>
        <p:grpSpPr>
          <a:xfrm rot="-59612">
            <a:off x="1910406" y="149763"/>
            <a:ext cx="893366" cy="893311"/>
            <a:chOff x="3247624" y="213651"/>
            <a:chExt cx="1533709" cy="1533614"/>
          </a:xfrm>
        </p:grpSpPr>
        <p:sp>
          <p:nvSpPr>
            <p:cNvPr id="2036" name="Google Shape;2036;p19"/>
            <p:cNvSpPr/>
            <p:nvPr/>
          </p:nvSpPr>
          <p:spPr>
            <a:xfrm rot="-2642172" flipH="1">
              <a:off x="3472138" y="438179"/>
              <a:ext cx="1084572" cy="1084572"/>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037" name="Google Shape;2037;p19"/>
            <p:cNvSpPr/>
            <p:nvPr/>
          </p:nvSpPr>
          <p:spPr>
            <a:xfrm rot="8157828" flipH="1">
              <a:off x="3472247" y="438165"/>
              <a:ext cx="1084572" cy="1084572"/>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2038" name="Google Shape;2038;p19"/>
          <p:cNvSpPr/>
          <p:nvPr/>
        </p:nvSpPr>
        <p:spPr>
          <a:xfrm>
            <a:off x="2152024" y="391045"/>
            <a:ext cx="410100" cy="410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39" name="Google Shape;2039;p19"/>
          <p:cNvSpPr/>
          <p:nvPr/>
        </p:nvSpPr>
        <p:spPr>
          <a:xfrm>
            <a:off x="2253175" y="492197"/>
            <a:ext cx="207900" cy="2079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040" name="Google Shape;2040;p19"/>
          <p:cNvGrpSpPr/>
          <p:nvPr/>
        </p:nvGrpSpPr>
        <p:grpSpPr>
          <a:xfrm rot="10800000">
            <a:off x="11235976" y="4911721"/>
            <a:ext cx="675221" cy="453324"/>
            <a:chOff x="10624861" y="3933984"/>
            <a:chExt cx="1115330" cy="748800"/>
          </a:xfrm>
        </p:grpSpPr>
        <p:cxnSp>
          <p:nvCxnSpPr>
            <p:cNvPr id="2041" name="Google Shape;2041;p19"/>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042" name="Google Shape;2042;p19"/>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043" name="Google Shape;2043;p19"/>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044" name="Google Shape;2044;p19"/>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045" name="Google Shape;2045;p19"/>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046" name="Google Shape;2046;p19"/>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047" name="Google Shape;2047;p19"/>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2048" name="Google Shape;2048;p19"/>
          <p:cNvSpPr/>
          <p:nvPr/>
        </p:nvSpPr>
        <p:spPr>
          <a:xfrm rot="5400000" flipH="1">
            <a:off x="11128664" y="4016816"/>
            <a:ext cx="885900" cy="909300"/>
          </a:xfrm>
          <a:prstGeom prst="teardrop">
            <a:avLst>
              <a:gd name="adj" fmla="val 100000"/>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49" name="Google Shape;2049;p19"/>
          <p:cNvSpPr/>
          <p:nvPr/>
        </p:nvSpPr>
        <p:spPr>
          <a:xfrm rot="10800000">
            <a:off x="11572802" y="6252001"/>
            <a:ext cx="453600" cy="4536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50" name="Google Shape;2050;p19"/>
          <p:cNvSpPr/>
          <p:nvPr/>
        </p:nvSpPr>
        <p:spPr>
          <a:xfrm rot="10800000">
            <a:off x="11573773" y="5798411"/>
            <a:ext cx="453600" cy="4536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051" name="Google Shape;2051;p19"/>
          <p:cNvGrpSpPr/>
          <p:nvPr/>
        </p:nvGrpSpPr>
        <p:grpSpPr>
          <a:xfrm rot="10800000">
            <a:off x="11685395" y="5806185"/>
            <a:ext cx="223860" cy="453324"/>
            <a:chOff x="10628069" y="2437255"/>
            <a:chExt cx="369772" cy="748800"/>
          </a:xfrm>
        </p:grpSpPr>
        <p:cxnSp>
          <p:nvCxnSpPr>
            <p:cNvPr id="2052" name="Google Shape;2052;p19"/>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2053" name="Google Shape;2053;p19"/>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2054" name="Google Shape;2054;p19"/>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2055" name="Google Shape;2055;p19"/>
          <p:cNvSpPr/>
          <p:nvPr/>
        </p:nvSpPr>
        <p:spPr>
          <a:xfrm rot="10800000">
            <a:off x="11676509" y="6353766"/>
            <a:ext cx="240000" cy="240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56" name="Google Shape;2056;p19"/>
          <p:cNvSpPr/>
          <p:nvPr/>
        </p:nvSpPr>
        <p:spPr>
          <a:xfrm rot="10800000">
            <a:off x="11734518" y="6411775"/>
            <a:ext cx="124200" cy="1242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57" name="Google Shape;2057;p19"/>
          <p:cNvSpPr/>
          <p:nvPr/>
        </p:nvSpPr>
        <p:spPr>
          <a:xfrm rot="-5400000">
            <a:off x="11118182" y="5797230"/>
            <a:ext cx="453600" cy="453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62" name="Google Shape;2062;p19"/>
          <p:cNvSpPr/>
          <p:nvPr/>
        </p:nvSpPr>
        <p:spPr>
          <a:xfrm rot="10800000">
            <a:off x="11132289" y="6264107"/>
            <a:ext cx="426300" cy="4263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63" name="Google Shape;2063;p19"/>
          <p:cNvSpPr/>
          <p:nvPr/>
        </p:nvSpPr>
        <p:spPr>
          <a:xfrm rot="10800000">
            <a:off x="11228748" y="6360565"/>
            <a:ext cx="240000" cy="240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64" name="Google Shape;2064;p19"/>
          <p:cNvSpPr/>
          <p:nvPr/>
        </p:nvSpPr>
        <p:spPr>
          <a:xfrm rot="10800000">
            <a:off x="11286757" y="6418574"/>
            <a:ext cx="124200" cy="1242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065" name="Google Shape;2065;p19"/>
          <p:cNvGrpSpPr/>
          <p:nvPr/>
        </p:nvGrpSpPr>
        <p:grpSpPr>
          <a:xfrm rot="10800000">
            <a:off x="11235004" y="5353611"/>
            <a:ext cx="675221" cy="453324"/>
            <a:chOff x="10626465" y="3184818"/>
            <a:chExt cx="1115330" cy="748800"/>
          </a:xfrm>
        </p:grpSpPr>
        <p:cxnSp>
          <p:nvCxnSpPr>
            <p:cNvPr id="2066" name="Google Shape;2066;p19"/>
            <p:cNvCxnSpPr/>
            <p:nvPr/>
          </p:nvCxnSpPr>
          <p:spPr>
            <a:xfrm>
              <a:off x="10998241"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067" name="Google Shape;2067;p19"/>
            <p:cNvCxnSpPr/>
            <p:nvPr/>
          </p:nvCxnSpPr>
          <p:spPr>
            <a:xfrm>
              <a:off x="10812353"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068" name="Google Shape;2068;p19"/>
            <p:cNvCxnSpPr/>
            <p:nvPr/>
          </p:nvCxnSpPr>
          <p:spPr>
            <a:xfrm>
              <a:off x="1062646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069" name="Google Shape;2069;p19"/>
            <p:cNvCxnSpPr/>
            <p:nvPr/>
          </p:nvCxnSpPr>
          <p:spPr>
            <a:xfrm>
              <a:off x="1155590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070" name="Google Shape;2070;p19"/>
            <p:cNvCxnSpPr/>
            <p:nvPr/>
          </p:nvCxnSpPr>
          <p:spPr>
            <a:xfrm>
              <a:off x="11370017"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071" name="Google Shape;2071;p19"/>
            <p:cNvCxnSpPr/>
            <p:nvPr/>
          </p:nvCxnSpPr>
          <p:spPr>
            <a:xfrm>
              <a:off x="11184129"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072" name="Google Shape;2072;p19"/>
            <p:cNvCxnSpPr/>
            <p:nvPr/>
          </p:nvCxnSpPr>
          <p:spPr>
            <a:xfrm>
              <a:off x="11741795" y="3184818"/>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2073" name="Google Shape;2073;p19"/>
          <p:cNvSpPr/>
          <p:nvPr/>
        </p:nvSpPr>
        <p:spPr>
          <a:xfrm rot="10800000">
            <a:off x="11571591" y="5351598"/>
            <a:ext cx="460500" cy="4428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74" name="Google Shape;2074;p19"/>
          <p:cNvSpPr/>
          <p:nvPr/>
        </p:nvSpPr>
        <p:spPr>
          <a:xfrm rot="5400000">
            <a:off x="11106455" y="5360342"/>
            <a:ext cx="460500" cy="4428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075" name="Google Shape;2075;p19"/>
          <p:cNvGrpSpPr/>
          <p:nvPr/>
        </p:nvGrpSpPr>
        <p:grpSpPr>
          <a:xfrm>
            <a:off x="11115553" y="4891815"/>
            <a:ext cx="916730" cy="460407"/>
            <a:chOff x="10576560" y="3328633"/>
            <a:chExt cx="1514255" cy="760500"/>
          </a:xfrm>
        </p:grpSpPr>
        <p:sp>
          <p:nvSpPr>
            <p:cNvPr id="2076" name="Google Shape;2076;p19"/>
            <p:cNvSpPr/>
            <p:nvPr/>
          </p:nvSpPr>
          <p:spPr>
            <a:xfrm>
              <a:off x="10576560" y="335761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77" name="Google Shape;2077;p19"/>
            <p:cNvSpPr/>
            <p:nvPr/>
          </p:nvSpPr>
          <p:spPr>
            <a:xfrm rot="-5400000">
              <a:off x="11344865" y="334318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2078" name="Google Shape;2078;p19"/>
          <p:cNvSpPr/>
          <p:nvPr/>
        </p:nvSpPr>
        <p:spPr>
          <a:xfrm rot="-8100000">
            <a:off x="11404317" y="5185615"/>
            <a:ext cx="327532" cy="327532"/>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79" name="Google Shape;2079;p19"/>
          <p:cNvSpPr/>
          <p:nvPr/>
        </p:nvSpPr>
        <p:spPr>
          <a:xfrm rot="10800000">
            <a:off x="11451172" y="5230962"/>
            <a:ext cx="240000" cy="240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80" name="Google Shape;2080;p19"/>
          <p:cNvSpPr/>
          <p:nvPr/>
        </p:nvSpPr>
        <p:spPr>
          <a:xfrm rot="10800000">
            <a:off x="11509120" y="5288910"/>
            <a:ext cx="124200" cy="1242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81" name="Google Shape;2081;p19"/>
          <p:cNvSpPr/>
          <p:nvPr/>
        </p:nvSpPr>
        <p:spPr>
          <a:xfrm rot="5400000">
            <a:off x="11235629" y="4123928"/>
            <a:ext cx="672000" cy="672000"/>
          </a:xfrm>
          <a:prstGeom prst="arc">
            <a:avLst>
              <a:gd name="adj1" fmla="val 16200000"/>
              <a:gd name="adj2" fmla="val 10690623"/>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082" name="Google Shape;2082;p19"/>
          <p:cNvSpPr/>
          <p:nvPr/>
        </p:nvSpPr>
        <p:spPr>
          <a:xfrm rot="5400000">
            <a:off x="11338358" y="4226399"/>
            <a:ext cx="466800" cy="466800"/>
          </a:xfrm>
          <a:prstGeom prst="arc">
            <a:avLst>
              <a:gd name="adj1" fmla="val 16200000"/>
              <a:gd name="adj2" fmla="val 10869229"/>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083" name="Google Shape;2083;p19"/>
          <p:cNvSpPr/>
          <p:nvPr/>
        </p:nvSpPr>
        <p:spPr>
          <a:xfrm rot="10800000">
            <a:off x="11112414" y="4452212"/>
            <a:ext cx="453600" cy="4536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84" name="Google Shape;2084;p19"/>
          <p:cNvSpPr/>
          <p:nvPr/>
        </p:nvSpPr>
        <p:spPr>
          <a:xfrm rot="10800000">
            <a:off x="11478247" y="4375142"/>
            <a:ext cx="173100" cy="173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085" name="Google Shape;2085;p19"/>
          <p:cNvGrpSpPr/>
          <p:nvPr/>
        </p:nvGrpSpPr>
        <p:grpSpPr>
          <a:xfrm rot="10800000">
            <a:off x="11682431" y="4306740"/>
            <a:ext cx="252180" cy="32692"/>
            <a:chOff x="10578164" y="275923"/>
            <a:chExt cx="416551" cy="54000"/>
          </a:xfrm>
        </p:grpSpPr>
        <p:sp>
          <p:nvSpPr>
            <p:cNvPr id="2086" name="Google Shape;2086;p19"/>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87" name="Google Shape;2087;p19"/>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88" name="Google Shape;2088;p19"/>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2089" name="Google Shape;2089;p19"/>
          <p:cNvGrpSpPr/>
          <p:nvPr/>
        </p:nvGrpSpPr>
        <p:grpSpPr>
          <a:xfrm rot="10800000">
            <a:off x="11682431" y="4213982"/>
            <a:ext cx="252180" cy="32692"/>
            <a:chOff x="10578164" y="275923"/>
            <a:chExt cx="416551" cy="54000"/>
          </a:xfrm>
        </p:grpSpPr>
        <p:sp>
          <p:nvSpPr>
            <p:cNvPr id="2090" name="Google Shape;2090;p19"/>
            <p:cNvSpPr/>
            <p:nvPr/>
          </p:nvSpPr>
          <p:spPr>
            <a:xfrm>
              <a:off x="10578164"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91" name="Google Shape;2091;p19"/>
            <p:cNvSpPr/>
            <p:nvPr/>
          </p:nvSpPr>
          <p:spPr>
            <a:xfrm>
              <a:off x="10759440"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92" name="Google Shape;2092;p19"/>
            <p:cNvSpPr/>
            <p:nvPr/>
          </p:nvSpPr>
          <p:spPr>
            <a:xfrm>
              <a:off x="10940715"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2093" name="Google Shape;2093;p19"/>
          <p:cNvGrpSpPr/>
          <p:nvPr/>
        </p:nvGrpSpPr>
        <p:grpSpPr>
          <a:xfrm rot="10800000">
            <a:off x="11682431" y="4121225"/>
            <a:ext cx="252180" cy="32692"/>
            <a:chOff x="10578164" y="275923"/>
            <a:chExt cx="416551" cy="54000"/>
          </a:xfrm>
        </p:grpSpPr>
        <p:sp>
          <p:nvSpPr>
            <p:cNvPr id="2094" name="Google Shape;2094;p19"/>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95" name="Google Shape;2095;p19"/>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96" name="Google Shape;2096;p19"/>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2097" name="Google Shape;2097;p19"/>
          <p:cNvGrpSpPr/>
          <p:nvPr/>
        </p:nvGrpSpPr>
        <p:grpSpPr>
          <a:xfrm rot="10800000">
            <a:off x="11217186" y="4750616"/>
            <a:ext cx="252180" cy="32692"/>
            <a:chOff x="10578164" y="275923"/>
            <a:chExt cx="416551" cy="54000"/>
          </a:xfrm>
        </p:grpSpPr>
        <p:sp>
          <p:nvSpPr>
            <p:cNvPr id="2098" name="Google Shape;2098;p19"/>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99" name="Google Shape;2099;p19"/>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00" name="Google Shape;2100;p19"/>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2101" name="Google Shape;2101;p19"/>
          <p:cNvGrpSpPr/>
          <p:nvPr/>
        </p:nvGrpSpPr>
        <p:grpSpPr>
          <a:xfrm rot="10800000">
            <a:off x="11217186" y="4657859"/>
            <a:ext cx="252180" cy="32692"/>
            <a:chOff x="10578164" y="275923"/>
            <a:chExt cx="416551" cy="54000"/>
          </a:xfrm>
        </p:grpSpPr>
        <p:sp>
          <p:nvSpPr>
            <p:cNvPr id="2102" name="Google Shape;2102;p19"/>
            <p:cNvSpPr/>
            <p:nvPr/>
          </p:nvSpPr>
          <p:spPr>
            <a:xfrm>
              <a:off x="10578164"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03" name="Google Shape;2103;p19"/>
            <p:cNvSpPr/>
            <p:nvPr/>
          </p:nvSpPr>
          <p:spPr>
            <a:xfrm>
              <a:off x="10759440"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04" name="Google Shape;2104;p19"/>
            <p:cNvSpPr/>
            <p:nvPr/>
          </p:nvSpPr>
          <p:spPr>
            <a:xfrm>
              <a:off x="10940715"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2105" name="Google Shape;2105;p19"/>
          <p:cNvGrpSpPr/>
          <p:nvPr/>
        </p:nvGrpSpPr>
        <p:grpSpPr>
          <a:xfrm rot="10800000">
            <a:off x="11217186" y="4565101"/>
            <a:ext cx="252180" cy="32692"/>
            <a:chOff x="10578164" y="275923"/>
            <a:chExt cx="416551" cy="54000"/>
          </a:xfrm>
        </p:grpSpPr>
        <p:sp>
          <p:nvSpPr>
            <p:cNvPr id="2106" name="Google Shape;2106;p19"/>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07" name="Google Shape;2107;p19"/>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08" name="Google Shape;2108;p19"/>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2119" name="Google Shape;2119;p19"/>
          <p:cNvGrpSpPr/>
          <p:nvPr/>
        </p:nvGrpSpPr>
        <p:grpSpPr>
          <a:xfrm rot="10740382">
            <a:off x="10180255" y="5779334"/>
            <a:ext cx="928647" cy="928590"/>
            <a:chOff x="3247624" y="213651"/>
            <a:chExt cx="1533709" cy="1533614"/>
          </a:xfrm>
        </p:grpSpPr>
        <p:sp>
          <p:nvSpPr>
            <p:cNvPr id="2120" name="Google Shape;2120;p19"/>
            <p:cNvSpPr/>
            <p:nvPr/>
          </p:nvSpPr>
          <p:spPr>
            <a:xfrm rot="-2642172" flipH="1">
              <a:off x="3472138" y="438179"/>
              <a:ext cx="1084572" cy="1084572"/>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121" name="Google Shape;2121;p19"/>
            <p:cNvSpPr/>
            <p:nvPr/>
          </p:nvSpPr>
          <p:spPr>
            <a:xfrm rot="8157828" flipH="1">
              <a:off x="3472247" y="438165"/>
              <a:ext cx="1084572" cy="1084572"/>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2122" name="Google Shape;2122;p19"/>
          <p:cNvSpPr/>
          <p:nvPr/>
        </p:nvSpPr>
        <p:spPr>
          <a:xfrm rot="10800000">
            <a:off x="10431545" y="6030825"/>
            <a:ext cx="426300" cy="4263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23" name="Google Shape;2123;p19"/>
          <p:cNvSpPr/>
          <p:nvPr/>
        </p:nvSpPr>
        <p:spPr>
          <a:xfrm rot="10800000">
            <a:off x="10536704" y="6135984"/>
            <a:ext cx="216000" cy="2160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24" name="Google Shape;2124;p19"/>
          <p:cNvSpPr/>
          <p:nvPr/>
        </p:nvSpPr>
        <p:spPr>
          <a:xfrm rot="10800000">
            <a:off x="9723374" y="6241316"/>
            <a:ext cx="453600" cy="4536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25" name="Google Shape;2125;p19"/>
          <p:cNvSpPr/>
          <p:nvPr/>
        </p:nvSpPr>
        <p:spPr>
          <a:xfrm rot="-5400000">
            <a:off x="9723524" y="5792373"/>
            <a:ext cx="453600" cy="453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126" name="Google Shape;2126;p19"/>
          <p:cNvGrpSpPr/>
          <p:nvPr/>
        </p:nvGrpSpPr>
        <p:grpSpPr>
          <a:xfrm rot="-5400000">
            <a:off x="9833061" y="6249586"/>
            <a:ext cx="234029" cy="453324"/>
            <a:chOff x="10628069" y="2437255"/>
            <a:chExt cx="369772" cy="748800"/>
          </a:xfrm>
        </p:grpSpPr>
        <p:cxnSp>
          <p:nvCxnSpPr>
            <p:cNvPr id="2127" name="Google Shape;2127;p19"/>
            <p:cNvCxnSpPr/>
            <p:nvPr/>
          </p:nvCxnSpPr>
          <p:spPr>
            <a:xfrm>
              <a:off x="10997841"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128" name="Google Shape;2128;p19"/>
            <p:cNvCxnSpPr/>
            <p:nvPr/>
          </p:nvCxnSpPr>
          <p:spPr>
            <a:xfrm>
              <a:off x="10812955"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129" name="Google Shape;2129;p19"/>
            <p:cNvCxnSpPr/>
            <p:nvPr/>
          </p:nvCxnSpPr>
          <p:spPr>
            <a:xfrm>
              <a:off x="10628069" y="2437255"/>
              <a:ext cx="0" cy="748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2130" name="Google Shape;2130;p19"/>
          <p:cNvGrpSpPr/>
          <p:nvPr/>
        </p:nvGrpSpPr>
        <p:grpSpPr>
          <a:xfrm rot="-5400000">
            <a:off x="9839116" y="5796903"/>
            <a:ext cx="223860" cy="453324"/>
            <a:chOff x="10628069" y="2437255"/>
            <a:chExt cx="369772" cy="748800"/>
          </a:xfrm>
        </p:grpSpPr>
        <p:cxnSp>
          <p:nvCxnSpPr>
            <p:cNvPr id="2131" name="Google Shape;2131;p19"/>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2132" name="Google Shape;2132;p19"/>
            <p:cNvCxnSpPr/>
            <p:nvPr/>
          </p:nvCxnSpPr>
          <p:spPr>
            <a:xfrm>
              <a:off x="10812955" y="2437255"/>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2133" name="Google Shape;2133;p19"/>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2134" name="Google Shape;2134;p19"/>
          <p:cNvSpPr/>
          <p:nvPr/>
        </p:nvSpPr>
        <p:spPr>
          <a:xfrm flipH="1">
            <a:off x="9275700" y="5792731"/>
            <a:ext cx="903600" cy="903600"/>
          </a:xfrm>
          <a:prstGeom prst="arc">
            <a:avLst>
              <a:gd name="adj1" fmla="val 16200000"/>
              <a:gd name="adj2" fmla="val 5378577"/>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135" name="Google Shape;2135;p19"/>
          <p:cNvSpPr/>
          <p:nvPr/>
        </p:nvSpPr>
        <p:spPr>
          <a:xfrm rot="10800000">
            <a:off x="10981487" y="5653887"/>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36" name="Google Shape;2136;p19"/>
          <p:cNvSpPr/>
          <p:nvPr/>
        </p:nvSpPr>
        <p:spPr>
          <a:xfrm rot="10800000">
            <a:off x="10864286" y="5653887"/>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37" name="Google Shape;2137;p19"/>
          <p:cNvSpPr/>
          <p:nvPr/>
        </p:nvSpPr>
        <p:spPr>
          <a:xfrm rot="10800000">
            <a:off x="10747084" y="5653887"/>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38" name="Google Shape;2138;p19"/>
          <p:cNvSpPr/>
          <p:nvPr/>
        </p:nvSpPr>
        <p:spPr>
          <a:xfrm rot="10800000">
            <a:off x="10981487" y="5561129"/>
            <a:ext cx="32700" cy="32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39" name="Google Shape;2139;p19"/>
          <p:cNvSpPr/>
          <p:nvPr/>
        </p:nvSpPr>
        <p:spPr>
          <a:xfrm rot="10800000">
            <a:off x="10864286" y="5561129"/>
            <a:ext cx="32700" cy="32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40" name="Google Shape;2140;p19"/>
          <p:cNvSpPr/>
          <p:nvPr/>
        </p:nvSpPr>
        <p:spPr>
          <a:xfrm rot="10800000">
            <a:off x="10747084" y="5561129"/>
            <a:ext cx="32700" cy="32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41" name="Google Shape;2141;p19"/>
          <p:cNvSpPr/>
          <p:nvPr/>
        </p:nvSpPr>
        <p:spPr>
          <a:xfrm rot="10800000">
            <a:off x="10981487" y="5468371"/>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42" name="Google Shape;2142;p19"/>
          <p:cNvSpPr/>
          <p:nvPr/>
        </p:nvSpPr>
        <p:spPr>
          <a:xfrm rot="10800000">
            <a:off x="10864286" y="5468371"/>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43" name="Google Shape;2143;p19"/>
          <p:cNvSpPr/>
          <p:nvPr/>
        </p:nvSpPr>
        <p:spPr>
          <a:xfrm rot="10800000">
            <a:off x="10747084" y="5468371"/>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44" name="Google Shape;2144;p19"/>
          <p:cNvSpPr/>
          <p:nvPr/>
        </p:nvSpPr>
        <p:spPr>
          <a:xfrm rot="10800000">
            <a:off x="10512681" y="5653887"/>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45" name="Google Shape;2145;p19"/>
          <p:cNvSpPr/>
          <p:nvPr/>
        </p:nvSpPr>
        <p:spPr>
          <a:xfrm rot="10800000">
            <a:off x="10395479" y="5653887"/>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46" name="Google Shape;2146;p19"/>
          <p:cNvSpPr/>
          <p:nvPr/>
        </p:nvSpPr>
        <p:spPr>
          <a:xfrm rot="10800000">
            <a:off x="10278279" y="5653887"/>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47" name="Google Shape;2147;p19"/>
          <p:cNvSpPr/>
          <p:nvPr/>
        </p:nvSpPr>
        <p:spPr>
          <a:xfrm rot="10800000">
            <a:off x="10512681" y="5561129"/>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48" name="Google Shape;2148;p19"/>
          <p:cNvSpPr/>
          <p:nvPr/>
        </p:nvSpPr>
        <p:spPr>
          <a:xfrm rot="10800000">
            <a:off x="10395479" y="5561129"/>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49" name="Google Shape;2149;p19"/>
          <p:cNvSpPr/>
          <p:nvPr/>
        </p:nvSpPr>
        <p:spPr>
          <a:xfrm rot="10800000">
            <a:off x="10278279" y="5561129"/>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50" name="Google Shape;2150;p19"/>
          <p:cNvSpPr/>
          <p:nvPr/>
        </p:nvSpPr>
        <p:spPr>
          <a:xfrm rot="10800000">
            <a:off x="10512681" y="5468371"/>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51" name="Google Shape;2151;p19"/>
          <p:cNvSpPr/>
          <p:nvPr/>
        </p:nvSpPr>
        <p:spPr>
          <a:xfrm rot="10800000">
            <a:off x="10395479" y="5468371"/>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52" name="Google Shape;2152;p19"/>
          <p:cNvSpPr/>
          <p:nvPr/>
        </p:nvSpPr>
        <p:spPr>
          <a:xfrm rot="10800000">
            <a:off x="10278279" y="5468371"/>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53" name="Google Shape;2153;p19"/>
          <p:cNvSpPr/>
          <p:nvPr/>
        </p:nvSpPr>
        <p:spPr>
          <a:xfrm rot="10800000">
            <a:off x="10629882" y="5661657"/>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54" name="Google Shape;2154;p19"/>
          <p:cNvSpPr/>
          <p:nvPr/>
        </p:nvSpPr>
        <p:spPr>
          <a:xfrm rot="10800000">
            <a:off x="10629882" y="5551902"/>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55" name="Google Shape;2155;p19"/>
          <p:cNvSpPr/>
          <p:nvPr/>
        </p:nvSpPr>
        <p:spPr>
          <a:xfrm rot="10800000">
            <a:off x="10629882" y="5453803"/>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156" name="Google Shape;2156;p19"/>
          <p:cNvGrpSpPr/>
          <p:nvPr/>
        </p:nvGrpSpPr>
        <p:grpSpPr>
          <a:xfrm rot="-5400000">
            <a:off x="10636708" y="4869344"/>
            <a:ext cx="440495" cy="517571"/>
            <a:chOff x="10628069" y="2437255"/>
            <a:chExt cx="369772" cy="748800"/>
          </a:xfrm>
        </p:grpSpPr>
        <p:cxnSp>
          <p:nvCxnSpPr>
            <p:cNvPr id="2157" name="Google Shape;2157;p19"/>
            <p:cNvCxnSpPr/>
            <p:nvPr/>
          </p:nvCxnSpPr>
          <p:spPr>
            <a:xfrm>
              <a:off x="10997841"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158" name="Google Shape;2158;p19"/>
            <p:cNvCxnSpPr/>
            <p:nvPr/>
          </p:nvCxnSpPr>
          <p:spPr>
            <a:xfrm>
              <a:off x="10812955"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159" name="Google Shape;2159;p19"/>
            <p:cNvCxnSpPr/>
            <p:nvPr/>
          </p:nvCxnSpPr>
          <p:spPr>
            <a:xfrm>
              <a:off x="10628069" y="2437255"/>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2160" name="Google Shape;2160;p19"/>
          <p:cNvSpPr/>
          <p:nvPr/>
        </p:nvSpPr>
        <p:spPr>
          <a:xfrm rot="-5400000">
            <a:off x="10196539" y="4901707"/>
            <a:ext cx="453600" cy="453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61" name="Google Shape;2161;p19"/>
          <p:cNvSpPr/>
          <p:nvPr/>
        </p:nvSpPr>
        <p:spPr>
          <a:xfrm rot="10800000">
            <a:off x="10318163" y="5023480"/>
            <a:ext cx="210000" cy="210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162" name="Google Shape;2162;p19"/>
          <p:cNvGrpSpPr/>
          <p:nvPr/>
        </p:nvGrpSpPr>
        <p:grpSpPr>
          <a:xfrm rot="5400000" flipH="1">
            <a:off x="9384290" y="5907646"/>
            <a:ext cx="679985" cy="679985"/>
            <a:chOff x="6214949" y="2511699"/>
            <a:chExt cx="1123200" cy="1123200"/>
          </a:xfrm>
        </p:grpSpPr>
        <p:sp>
          <p:nvSpPr>
            <p:cNvPr id="2163" name="Google Shape;2163;p19"/>
            <p:cNvSpPr/>
            <p:nvPr/>
          </p:nvSpPr>
          <p:spPr>
            <a:xfrm rot="-5400000" flipH="1">
              <a:off x="6402149" y="2698899"/>
              <a:ext cx="748800" cy="7488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164" name="Google Shape;2164;p19"/>
            <p:cNvSpPr/>
            <p:nvPr/>
          </p:nvSpPr>
          <p:spPr>
            <a:xfrm rot="-5400000" flipH="1">
              <a:off x="6589349" y="2886099"/>
              <a:ext cx="374400" cy="374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165" name="Google Shape;2165;p19"/>
            <p:cNvSpPr/>
            <p:nvPr/>
          </p:nvSpPr>
          <p:spPr>
            <a:xfrm rot="-5400000" flipH="1">
              <a:off x="6214949" y="2511699"/>
              <a:ext cx="1123200" cy="1123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800">
                  <a:latin typeface="Calibri"/>
                  <a:ea typeface="Calibri"/>
                  <a:cs typeface="Calibri"/>
                  <a:sym typeface="Calibri"/>
                </a:rPr>
                <a:t>		</a:t>
              </a:r>
              <a:endParaRPr sz="1800" b="0" i="0" u="none" strike="noStrike" cap="none">
                <a:solidFill>
                  <a:srgbClr val="000000"/>
                </a:solidFill>
                <a:latin typeface="Calibri"/>
                <a:ea typeface="Calibri"/>
                <a:cs typeface="Calibri"/>
                <a:sym typeface="Calibri"/>
              </a:endParaRPr>
            </a:p>
          </p:txBody>
        </p:sp>
      </p:grpSp>
      <p:grpSp>
        <p:nvGrpSpPr>
          <p:cNvPr id="224" name="Group 223">
            <a:extLst>
              <a:ext uri="{FF2B5EF4-FFF2-40B4-BE49-F238E27FC236}">
                <a16:creationId xmlns:a16="http://schemas.microsoft.com/office/drawing/2014/main" id="{0C0D1A36-8C7A-4AA1-A5B7-F93C596715C6}"/>
              </a:ext>
            </a:extLst>
          </p:cNvPr>
          <p:cNvGrpSpPr/>
          <p:nvPr userDrawn="1"/>
        </p:nvGrpSpPr>
        <p:grpSpPr>
          <a:xfrm flipV="1">
            <a:off x="11119448" y="5906215"/>
            <a:ext cx="431321" cy="207753"/>
            <a:chOff x="11184673" y="2647468"/>
            <a:chExt cx="748937" cy="369772"/>
          </a:xfrm>
        </p:grpSpPr>
        <p:cxnSp>
          <p:nvCxnSpPr>
            <p:cNvPr id="225" name="Straight Connector 224">
              <a:extLst>
                <a:ext uri="{FF2B5EF4-FFF2-40B4-BE49-F238E27FC236}">
                  <a16:creationId xmlns:a16="http://schemas.microsoft.com/office/drawing/2014/main" id="{873ABF78-BE43-4EE6-82F1-C69EB3F8C986}"/>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90E5CE81-B52C-42CB-84FF-49224DF81062}"/>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57A61F0B-C4DD-4217-9B84-89B2CE8347F5}"/>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grpSp>
        <p:nvGrpSpPr>
          <p:cNvPr id="228" name="Group 227">
            <a:extLst>
              <a:ext uri="{FF2B5EF4-FFF2-40B4-BE49-F238E27FC236}">
                <a16:creationId xmlns:a16="http://schemas.microsoft.com/office/drawing/2014/main" id="{B59E5C56-96B5-4E73-ADC6-44A4EE33EB64}"/>
              </a:ext>
            </a:extLst>
          </p:cNvPr>
          <p:cNvGrpSpPr/>
          <p:nvPr userDrawn="1"/>
        </p:nvGrpSpPr>
        <p:grpSpPr>
          <a:xfrm flipV="1">
            <a:off x="1454988" y="701611"/>
            <a:ext cx="431321" cy="207753"/>
            <a:chOff x="11184673" y="2647468"/>
            <a:chExt cx="748937" cy="369772"/>
          </a:xfrm>
        </p:grpSpPr>
        <p:cxnSp>
          <p:nvCxnSpPr>
            <p:cNvPr id="229" name="Straight Connector 228">
              <a:extLst>
                <a:ext uri="{FF2B5EF4-FFF2-40B4-BE49-F238E27FC236}">
                  <a16:creationId xmlns:a16="http://schemas.microsoft.com/office/drawing/2014/main" id="{F01AF8D7-40B8-4558-A289-E3195C5A95F3}"/>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5F094E38-E48B-4EDC-A528-739BD034456B}"/>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3396A695-0FF8-48A0-BED7-9569CB9E9139}"/>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379394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017 Title and text right" preserve="1">
  <p:cSld name="017 Title and text right">
    <p:spTree>
      <p:nvGrpSpPr>
        <p:cNvPr id="1" name="Shape 2166"/>
        <p:cNvGrpSpPr/>
        <p:nvPr/>
      </p:nvGrpSpPr>
      <p:grpSpPr>
        <a:xfrm>
          <a:off x="0" y="0"/>
          <a:ext cx="0" cy="0"/>
          <a:chOff x="0" y="0"/>
          <a:chExt cx="0" cy="0"/>
        </a:xfrm>
      </p:grpSpPr>
      <p:sp>
        <p:nvSpPr>
          <p:cNvPr id="2378" name="Google Shape;2378;p20"/>
          <p:cNvSpPr txBox="1">
            <a:spLocks noGrp="1"/>
          </p:cNvSpPr>
          <p:nvPr>
            <p:ph type="title"/>
          </p:nvPr>
        </p:nvSpPr>
        <p:spPr>
          <a:xfrm>
            <a:off x="1808220" y="4827125"/>
            <a:ext cx="8575800" cy="557400"/>
          </a:xfrm>
          <a:prstGeom prst="rect">
            <a:avLst/>
          </a:prstGeom>
        </p:spPr>
        <p:txBody>
          <a:bodyPr spcFirstLastPara="1" wrap="square" lIns="121900" tIns="121900" rIns="121900" bIns="121900" anchor="t" anchorCtr="0">
            <a:noAutofit/>
          </a:bodyPr>
          <a:lstStyle>
            <a:lvl1pPr marL="0" marR="0" lvl="0" indent="0" algn="ctr" rtl="0">
              <a:lnSpc>
                <a:spcPct val="100000"/>
              </a:lnSpc>
              <a:spcBef>
                <a:spcPts val="0"/>
              </a:spcBef>
              <a:spcAft>
                <a:spcPts val="0"/>
              </a:spcAft>
              <a:buClr>
                <a:schemeClr val="dk1"/>
              </a:buClr>
              <a:buSzPts val="4000"/>
              <a:buFont typeface="Aldrich"/>
              <a:buNone/>
              <a:defRPr/>
            </a:lvl1pPr>
            <a:lvl2pPr lvl="1"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2379" name="Google Shape;2379;p20"/>
          <p:cNvSpPr txBox="1">
            <a:spLocks noGrp="1"/>
          </p:cNvSpPr>
          <p:nvPr>
            <p:ph type="body" idx="1"/>
          </p:nvPr>
        </p:nvSpPr>
        <p:spPr>
          <a:xfrm>
            <a:off x="1807989" y="5647280"/>
            <a:ext cx="8575800" cy="936900"/>
          </a:xfrm>
          <a:prstGeom prst="rect">
            <a:avLst/>
          </a:prstGeom>
        </p:spPr>
        <p:txBody>
          <a:bodyPr spcFirstLastPara="1" wrap="square" lIns="121900" tIns="121900" rIns="121900" bIns="121900" anchor="t" anchorCtr="0">
            <a:noAutofit/>
          </a:bodyPr>
          <a:lstStyle>
            <a:lvl1pPr marL="457200" lvl="0" indent="-317500" algn="ctr" rtl="0">
              <a:spcBef>
                <a:spcPts val="0"/>
              </a:spcBef>
              <a:spcAft>
                <a:spcPts val="0"/>
              </a:spcAft>
              <a:buSzPts val="1400"/>
              <a:buChar char="●"/>
              <a:defRPr sz="1400"/>
            </a:lvl1pPr>
            <a:lvl2pPr marL="914400" lvl="1" indent="-317500" algn="ctr" rtl="0">
              <a:spcBef>
                <a:spcPts val="2100"/>
              </a:spcBef>
              <a:spcAft>
                <a:spcPts val="0"/>
              </a:spcAft>
              <a:buSzPts val="1400"/>
              <a:buChar char="○"/>
              <a:defRPr sz="1400"/>
            </a:lvl2pPr>
            <a:lvl3pPr marL="1371600" lvl="2" indent="-317500" algn="ctr" rtl="0">
              <a:spcBef>
                <a:spcPts val="2100"/>
              </a:spcBef>
              <a:spcAft>
                <a:spcPts val="0"/>
              </a:spcAft>
              <a:buSzPts val="1400"/>
              <a:buChar char="■"/>
              <a:defRPr sz="1400"/>
            </a:lvl3pPr>
            <a:lvl4pPr marL="1828800" lvl="3" indent="-317500" algn="ctr" rtl="0">
              <a:spcBef>
                <a:spcPts val="2100"/>
              </a:spcBef>
              <a:spcAft>
                <a:spcPts val="0"/>
              </a:spcAft>
              <a:buSzPts val="1400"/>
              <a:buChar char="●"/>
              <a:defRPr sz="1400"/>
            </a:lvl4pPr>
            <a:lvl5pPr marL="2286000" lvl="4" indent="-317500" algn="ctr" rtl="0">
              <a:spcBef>
                <a:spcPts val="2100"/>
              </a:spcBef>
              <a:spcAft>
                <a:spcPts val="0"/>
              </a:spcAft>
              <a:buSzPts val="1400"/>
              <a:buChar char="○"/>
              <a:defRPr sz="1400"/>
            </a:lvl5pPr>
            <a:lvl6pPr marL="2743200" lvl="5" indent="-317500" algn="ctr" rtl="0">
              <a:spcBef>
                <a:spcPts val="2100"/>
              </a:spcBef>
              <a:spcAft>
                <a:spcPts val="0"/>
              </a:spcAft>
              <a:buSzPts val="1400"/>
              <a:buChar char="■"/>
              <a:defRPr sz="1400"/>
            </a:lvl6pPr>
            <a:lvl7pPr marL="3200400" lvl="6" indent="-317500" algn="ctr" rtl="0">
              <a:spcBef>
                <a:spcPts val="2100"/>
              </a:spcBef>
              <a:spcAft>
                <a:spcPts val="0"/>
              </a:spcAft>
              <a:buSzPts val="1400"/>
              <a:buChar char="●"/>
              <a:defRPr sz="1400"/>
            </a:lvl7pPr>
            <a:lvl8pPr marL="3657600" lvl="7" indent="-317500" algn="ctr" rtl="0">
              <a:spcBef>
                <a:spcPts val="2100"/>
              </a:spcBef>
              <a:spcAft>
                <a:spcPts val="0"/>
              </a:spcAft>
              <a:buSzPts val="1400"/>
              <a:buChar char="○"/>
              <a:defRPr sz="1400"/>
            </a:lvl8pPr>
            <a:lvl9pPr marL="4114800" lvl="8" indent="-317500" algn="ctr" rtl="0">
              <a:spcBef>
                <a:spcPts val="2100"/>
              </a:spcBef>
              <a:spcAft>
                <a:spcPts val="2100"/>
              </a:spcAft>
              <a:buSzPts val="1400"/>
              <a:buChar char="■"/>
              <a:defRPr sz="1400"/>
            </a:lvl9pPr>
          </a:lstStyle>
          <a:p>
            <a:endParaRPr/>
          </a:p>
        </p:txBody>
      </p:sp>
      <p:sp>
        <p:nvSpPr>
          <p:cNvPr id="215" name="Google Shape;2025;p19">
            <a:extLst>
              <a:ext uri="{FF2B5EF4-FFF2-40B4-BE49-F238E27FC236}">
                <a16:creationId xmlns:a16="http://schemas.microsoft.com/office/drawing/2014/main" id="{75258BA1-D20D-4F81-98E9-DBBEA80CD42D}"/>
              </a:ext>
            </a:extLst>
          </p:cNvPr>
          <p:cNvSpPr/>
          <p:nvPr userDrawn="1"/>
        </p:nvSpPr>
        <p:spPr>
          <a:xfrm flipV="1">
            <a:off x="1897111" y="5829015"/>
            <a:ext cx="904200" cy="8700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16" name="Group 215">
            <a:extLst>
              <a:ext uri="{FF2B5EF4-FFF2-40B4-BE49-F238E27FC236}">
                <a16:creationId xmlns:a16="http://schemas.microsoft.com/office/drawing/2014/main" id="{03A767B0-883E-40BF-B600-16431F09C70C}"/>
              </a:ext>
            </a:extLst>
          </p:cNvPr>
          <p:cNvGrpSpPr/>
          <p:nvPr userDrawn="1"/>
        </p:nvGrpSpPr>
        <p:grpSpPr>
          <a:xfrm>
            <a:off x="1895791" y="5926034"/>
            <a:ext cx="915397" cy="770626"/>
            <a:chOff x="3210946" y="234733"/>
            <a:chExt cx="1560780" cy="1298611"/>
          </a:xfrm>
        </p:grpSpPr>
        <p:cxnSp>
          <p:nvCxnSpPr>
            <p:cNvPr id="217" name="Straight Connector 216">
              <a:extLst>
                <a:ext uri="{FF2B5EF4-FFF2-40B4-BE49-F238E27FC236}">
                  <a16:creationId xmlns:a16="http://schemas.microsoft.com/office/drawing/2014/main" id="{28AEEEC8-8DB7-4B41-92CF-B63AB87737BE}"/>
                </a:ext>
              </a:extLst>
            </p:cNvPr>
            <p:cNvCxnSpPr>
              <a:cxnSpLocks/>
            </p:cNvCxnSpPr>
            <p:nvPr/>
          </p:nvCxnSpPr>
          <p:spPr>
            <a:xfrm rot="5400000">
              <a:off x="3991336" y="752954"/>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18" name="Straight Connector 217">
              <a:extLst>
                <a:ext uri="{FF2B5EF4-FFF2-40B4-BE49-F238E27FC236}">
                  <a16:creationId xmlns:a16="http://schemas.microsoft.com/office/drawing/2014/main" id="{374FC558-42D6-4489-90BE-A65149887067}"/>
                </a:ext>
              </a:extLst>
            </p:cNvPr>
            <p:cNvCxnSpPr>
              <a:cxnSpLocks/>
            </p:cNvCxnSpPr>
            <p:nvPr/>
          </p:nvCxnSpPr>
          <p:spPr>
            <a:xfrm rot="5400000">
              <a:off x="3991336" y="567439"/>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ACAA0062-D01B-4580-B79C-DF64F390C57E}"/>
                </a:ext>
              </a:extLst>
            </p:cNvPr>
            <p:cNvCxnSpPr>
              <a:cxnSpLocks/>
            </p:cNvCxnSpPr>
            <p:nvPr/>
          </p:nvCxnSpPr>
          <p:spPr>
            <a:xfrm rot="5400000">
              <a:off x="3991336" y="381923"/>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a:extLst>
                <a:ext uri="{FF2B5EF4-FFF2-40B4-BE49-F238E27FC236}">
                  <a16:creationId xmlns:a16="http://schemas.microsoft.com/office/drawing/2014/main" id="{77D99380-D858-4A85-913C-454C8BF59D8E}"/>
                </a:ext>
              </a:extLst>
            </p:cNvPr>
            <p:cNvCxnSpPr>
              <a:cxnSpLocks/>
            </p:cNvCxnSpPr>
            <p:nvPr/>
          </p:nvCxnSpPr>
          <p:spPr>
            <a:xfrm rot="5400000">
              <a:off x="3991336" y="19640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394C034E-6A9F-4008-B5BF-8FB3AC15C0D4}"/>
                </a:ext>
              </a:extLst>
            </p:cNvPr>
            <p:cNvCxnSpPr>
              <a:cxnSpLocks/>
            </p:cNvCxnSpPr>
            <p:nvPr/>
          </p:nvCxnSpPr>
          <p:spPr>
            <a:xfrm rot="5400000">
              <a:off x="3991336" y="1089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304325BB-580A-4A3D-A48B-65559E79B22B}"/>
                </a:ext>
              </a:extLst>
            </p:cNvPr>
            <p:cNvCxnSpPr>
              <a:cxnSpLocks/>
            </p:cNvCxnSpPr>
            <p:nvPr/>
          </p:nvCxnSpPr>
          <p:spPr>
            <a:xfrm rot="5400000">
              <a:off x="3991336" y="-174625"/>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D37939FB-04E0-4D9B-9F2F-181A7CE31542}"/>
                </a:ext>
              </a:extLst>
            </p:cNvPr>
            <p:cNvCxnSpPr>
              <a:cxnSpLocks/>
            </p:cNvCxnSpPr>
            <p:nvPr/>
          </p:nvCxnSpPr>
          <p:spPr>
            <a:xfrm rot="5400000">
              <a:off x="3991336" y="-36014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4" name="Straight Connector 223">
              <a:extLst>
                <a:ext uri="{FF2B5EF4-FFF2-40B4-BE49-F238E27FC236}">
                  <a16:creationId xmlns:a16="http://schemas.microsoft.com/office/drawing/2014/main" id="{0E9A6AD3-A95E-447B-BF7D-6DD0EC86C320}"/>
                </a:ext>
              </a:extLst>
            </p:cNvPr>
            <p:cNvCxnSpPr>
              <a:cxnSpLocks/>
            </p:cNvCxnSpPr>
            <p:nvPr/>
          </p:nvCxnSpPr>
          <p:spPr>
            <a:xfrm rot="5400000">
              <a:off x="3991336" y="-54565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225" name="Google Shape;2109;p19">
            <a:extLst>
              <a:ext uri="{FF2B5EF4-FFF2-40B4-BE49-F238E27FC236}">
                <a16:creationId xmlns:a16="http://schemas.microsoft.com/office/drawing/2014/main" id="{4D8F9471-E0CB-4E56-B1E2-97D8F0B4EFB7}"/>
              </a:ext>
            </a:extLst>
          </p:cNvPr>
          <p:cNvSpPr/>
          <p:nvPr userDrawn="1"/>
        </p:nvSpPr>
        <p:spPr>
          <a:xfrm rot="10800000" flipV="1">
            <a:off x="10182913" y="159024"/>
            <a:ext cx="939900" cy="9042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26" name="Group 225">
            <a:extLst>
              <a:ext uri="{FF2B5EF4-FFF2-40B4-BE49-F238E27FC236}">
                <a16:creationId xmlns:a16="http://schemas.microsoft.com/office/drawing/2014/main" id="{8B2C697B-06D9-49DB-B8C1-0340E48DA5DA}"/>
              </a:ext>
            </a:extLst>
          </p:cNvPr>
          <p:cNvGrpSpPr/>
          <p:nvPr userDrawn="1"/>
        </p:nvGrpSpPr>
        <p:grpSpPr>
          <a:xfrm>
            <a:off x="10171397" y="154969"/>
            <a:ext cx="952963" cy="802251"/>
            <a:chOff x="3210946" y="234733"/>
            <a:chExt cx="1560780" cy="1298611"/>
          </a:xfrm>
        </p:grpSpPr>
        <p:cxnSp>
          <p:nvCxnSpPr>
            <p:cNvPr id="227" name="Straight Connector 226">
              <a:extLst>
                <a:ext uri="{FF2B5EF4-FFF2-40B4-BE49-F238E27FC236}">
                  <a16:creationId xmlns:a16="http://schemas.microsoft.com/office/drawing/2014/main" id="{AC2BB641-512F-4461-A9B3-B00F9822BD57}"/>
                </a:ext>
              </a:extLst>
            </p:cNvPr>
            <p:cNvCxnSpPr>
              <a:cxnSpLocks/>
            </p:cNvCxnSpPr>
            <p:nvPr/>
          </p:nvCxnSpPr>
          <p:spPr>
            <a:xfrm rot="5400000">
              <a:off x="3991336" y="752954"/>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90C9550C-4445-4DFE-869E-B921DE95CF7E}"/>
                </a:ext>
              </a:extLst>
            </p:cNvPr>
            <p:cNvCxnSpPr>
              <a:cxnSpLocks/>
            </p:cNvCxnSpPr>
            <p:nvPr/>
          </p:nvCxnSpPr>
          <p:spPr>
            <a:xfrm rot="5400000">
              <a:off x="3991336" y="567439"/>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855B5F11-5CE7-400A-A83A-5CE4CA8B875D}"/>
                </a:ext>
              </a:extLst>
            </p:cNvPr>
            <p:cNvCxnSpPr>
              <a:cxnSpLocks/>
            </p:cNvCxnSpPr>
            <p:nvPr/>
          </p:nvCxnSpPr>
          <p:spPr>
            <a:xfrm rot="5400000">
              <a:off x="3991336" y="381923"/>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819B3333-9D22-4F4A-9D80-C802A5F34E5B}"/>
                </a:ext>
              </a:extLst>
            </p:cNvPr>
            <p:cNvCxnSpPr>
              <a:cxnSpLocks/>
            </p:cNvCxnSpPr>
            <p:nvPr/>
          </p:nvCxnSpPr>
          <p:spPr>
            <a:xfrm rot="5400000">
              <a:off x="3991336" y="19640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C8FA68A4-D73F-4149-A0B1-64557475F075}"/>
                </a:ext>
              </a:extLst>
            </p:cNvPr>
            <p:cNvCxnSpPr>
              <a:cxnSpLocks/>
            </p:cNvCxnSpPr>
            <p:nvPr/>
          </p:nvCxnSpPr>
          <p:spPr>
            <a:xfrm rot="5400000">
              <a:off x="3991336" y="1089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B8566AB0-7985-4A97-9838-35C238584481}"/>
                </a:ext>
              </a:extLst>
            </p:cNvPr>
            <p:cNvCxnSpPr>
              <a:cxnSpLocks/>
            </p:cNvCxnSpPr>
            <p:nvPr/>
          </p:nvCxnSpPr>
          <p:spPr>
            <a:xfrm rot="5400000">
              <a:off x="3991336" y="-174625"/>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3" name="Straight Connector 232">
              <a:extLst>
                <a:ext uri="{FF2B5EF4-FFF2-40B4-BE49-F238E27FC236}">
                  <a16:creationId xmlns:a16="http://schemas.microsoft.com/office/drawing/2014/main" id="{E980B9A9-AFFE-4384-955B-5CF77BEDC96F}"/>
                </a:ext>
              </a:extLst>
            </p:cNvPr>
            <p:cNvCxnSpPr>
              <a:cxnSpLocks/>
            </p:cNvCxnSpPr>
            <p:nvPr/>
          </p:nvCxnSpPr>
          <p:spPr>
            <a:xfrm rot="5400000">
              <a:off x="3991336" y="-36014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4" name="Straight Connector 233">
              <a:extLst>
                <a:ext uri="{FF2B5EF4-FFF2-40B4-BE49-F238E27FC236}">
                  <a16:creationId xmlns:a16="http://schemas.microsoft.com/office/drawing/2014/main" id="{F5AF1C55-6FB7-4999-A6D3-3F6C4611EFEC}"/>
                </a:ext>
              </a:extLst>
            </p:cNvPr>
            <p:cNvCxnSpPr>
              <a:cxnSpLocks/>
            </p:cNvCxnSpPr>
            <p:nvPr/>
          </p:nvCxnSpPr>
          <p:spPr>
            <a:xfrm rot="5400000">
              <a:off x="3991336" y="-54565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235" name="Google Shape;1955;p19">
            <a:extLst>
              <a:ext uri="{FF2B5EF4-FFF2-40B4-BE49-F238E27FC236}">
                <a16:creationId xmlns:a16="http://schemas.microsoft.com/office/drawing/2014/main" id="{46B19748-A988-4C0F-9D07-4A800C4A9636}"/>
              </a:ext>
            </a:extLst>
          </p:cNvPr>
          <p:cNvGrpSpPr/>
          <p:nvPr userDrawn="1"/>
        </p:nvGrpSpPr>
        <p:grpSpPr>
          <a:xfrm flipV="1">
            <a:off x="1139427" y="4979546"/>
            <a:ext cx="649680" cy="436176"/>
            <a:chOff x="10624861" y="3933984"/>
            <a:chExt cx="1115330" cy="748800"/>
          </a:xfrm>
        </p:grpSpPr>
        <p:cxnSp>
          <p:nvCxnSpPr>
            <p:cNvPr id="236" name="Google Shape;1956;p19">
              <a:extLst>
                <a:ext uri="{FF2B5EF4-FFF2-40B4-BE49-F238E27FC236}">
                  <a16:creationId xmlns:a16="http://schemas.microsoft.com/office/drawing/2014/main" id="{BA2FD087-F060-42DD-8B16-36FA548C7824}"/>
                </a:ext>
              </a:extLst>
            </p:cNvPr>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37" name="Google Shape;1957;p19">
              <a:extLst>
                <a:ext uri="{FF2B5EF4-FFF2-40B4-BE49-F238E27FC236}">
                  <a16:creationId xmlns:a16="http://schemas.microsoft.com/office/drawing/2014/main" id="{E19239C2-38BE-4888-BC9B-3708D749C1E3}"/>
                </a:ext>
              </a:extLst>
            </p:cNvPr>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38" name="Google Shape;1958;p19">
              <a:extLst>
                <a:ext uri="{FF2B5EF4-FFF2-40B4-BE49-F238E27FC236}">
                  <a16:creationId xmlns:a16="http://schemas.microsoft.com/office/drawing/2014/main" id="{6370C3F6-95E1-4ED4-9C6C-3C7564511829}"/>
                </a:ext>
              </a:extLst>
            </p:cNvPr>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39" name="Google Shape;1959;p19">
              <a:extLst>
                <a:ext uri="{FF2B5EF4-FFF2-40B4-BE49-F238E27FC236}">
                  <a16:creationId xmlns:a16="http://schemas.microsoft.com/office/drawing/2014/main" id="{022EEE47-0C99-4BBD-8E79-99CC6F77560D}"/>
                </a:ext>
              </a:extLst>
            </p:cNvPr>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40" name="Google Shape;1960;p19">
              <a:extLst>
                <a:ext uri="{FF2B5EF4-FFF2-40B4-BE49-F238E27FC236}">
                  <a16:creationId xmlns:a16="http://schemas.microsoft.com/office/drawing/2014/main" id="{38BDDDDC-A035-4CBC-B91E-46327350B153}"/>
                </a:ext>
              </a:extLst>
            </p:cNvPr>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41" name="Google Shape;1961;p19">
              <a:extLst>
                <a:ext uri="{FF2B5EF4-FFF2-40B4-BE49-F238E27FC236}">
                  <a16:creationId xmlns:a16="http://schemas.microsoft.com/office/drawing/2014/main" id="{915930B5-963C-4082-A40D-E03D637F675E}"/>
                </a:ext>
              </a:extLst>
            </p:cNvPr>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42" name="Google Shape;1962;p19">
              <a:extLst>
                <a:ext uri="{FF2B5EF4-FFF2-40B4-BE49-F238E27FC236}">
                  <a16:creationId xmlns:a16="http://schemas.microsoft.com/office/drawing/2014/main" id="{C81BA0C7-27FC-4DE3-A3D8-C4FB1BBB23C0}"/>
                </a:ext>
              </a:extLst>
            </p:cNvPr>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243" name="Google Shape;1963;p19">
            <a:extLst>
              <a:ext uri="{FF2B5EF4-FFF2-40B4-BE49-F238E27FC236}">
                <a16:creationId xmlns:a16="http://schemas.microsoft.com/office/drawing/2014/main" id="{57FA773F-1B5B-4F28-AD94-87B774FF1E4A}"/>
              </a:ext>
            </a:extLst>
          </p:cNvPr>
          <p:cNvSpPr/>
          <p:nvPr userDrawn="1"/>
        </p:nvSpPr>
        <p:spPr>
          <a:xfrm flipV="1">
            <a:off x="159730" y="6269490"/>
            <a:ext cx="436200" cy="4362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4" name="Google Shape;1964;p19">
            <a:extLst>
              <a:ext uri="{FF2B5EF4-FFF2-40B4-BE49-F238E27FC236}">
                <a16:creationId xmlns:a16="http://schemas.microsoft.com/office/drawing/2014/main" id="{5FBA0CB6-DB84-456B-8820-216C3119ECAA}"/>
              </a:ext>
            </a:extLst>
          </p:cNvPr>
          <p:cNvSpPr/>
          <p:nvPr userDrawn="1"/>
        </p:nvSpPr>
        <p:spPr>
          <a:xfrm flipV="1">
            <a:off x="166939" y="5847889"/>
            <a:ext cx="857400" cy="857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245" name="Google Shape;1965;p19">
            <a:extLst>
              <a:ext uri="{FF2B5EF4-FFF2-40B4-BE49-F238E27FC236}">
                <a16:creationId xmlns:a16="http://schemas.microsoft.com/office/drawing/2014/main" id="{8C439AD8-2D12-47DF-ACC3-31A116495B7C}"/>
              </a:ext>
            </a:extLst>
          </p:cNvPr>
          <p:cNvGrpSpPr/>
          <p:nvPr userDrawn="1"/>
        </p:nvGrpSpPr>
        <p:grpSpPr>
          <a:xfrm flipV="1">
            <a:off x="159886" y="5839243"/>
            <a:ext cx="430783" cy="436176"/>
            <a:chOff x="8943245" y="2438859"/>
            <a:chExt cx="739541" cy="748800"/>
          </a:xfrm>
        </p:grpSpPr>
        <p:cxnSp>
          <p:nvCxnSpPr>
            <p:cNvPr id="246" name="Google Shape;1966;p19">
              <a:extLst>
                <a:ext uri="{FF2B5EF4-FFF2-40B4-BE49-F238E27FC236}">
                  <a16:creationId xmlns:a16="http://schemas.microsoft.com/office/drawing/2014/main" id="{2AFCFE41-6999-4E46-9A83-927A3706EB7B}"/>
                </a:ext>
              </a:extLst>
            </p:cNvPr>
            <p:cNvCxnSpPr/>
            <p:nvPr/>
          </p:nvCxnSpPr>
          <p:spPr>
            <a:xfrm>
              <a:off x="8943245"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47" name="Google Shape;1967;p19">
              <a:extLst>
                <a:ext uri="{FF2B5EF4-FFF2-40B4-BE49-F238E27FC236}">
                  <a16:creationId xmlns:a16="http://schemas.microsoft.com/office/drawing/2014/main" id="{04217D95-6E66-49FD-8548-E8370B357EC2}"/>
                </a:ext>
              </a:extLst>
            </p:cNvPr>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48" name="Google Shape;1968;p19">
              <a:extLst>
                <a:ext uri="{FF2B5EF4-FFF2-40B4-BE49-F238E27FC236}">
                  <a16:creationId xmlns:a16="http://schemas.microsoft.com/office/drawing/2014/main" id="{C35818E1-D8CD-41E3-9888-BAA2CAE09B78}"/>
                </a:ext>
              </a:extLst>
            </p:cNvPr>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49" name="Google Shape;1969;p19">
              <a:extLst>
                <a:ext uri="{FF2B5EF4-FFF2-40B4-BE49-F238E27FC236}">
                  <a16:creationId xmlns:a16="http://schemas.microsoft.com/office/drawing/2014/main" id="{595CEC0F-5DBD-4450-A4C4-28240795ACFA}"/>
                </a:ext>
              </a:extLst>
            </p:cNvPr>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50" name="Google Shape;1970;p19">
              <a:extLst>
                <a:ext uri="{FF2B5EF4-FFF2-40B4-BE49-F238E27FC236}">
                  <a16:creationId xmlns:a16="http://schemas.microsoft.com/office/drawing/2014/main" id="{C5A5F3FB-61B8-4150-A3B6-9AC520F3E7A7}"/>
                </a:ext>
              </a:extLst>
            </p:cNvPr>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251" name="Google Shape;1971;p19">
            <a:extLst>
              <a:ext uri="{FF2B5EF4-FFF2-40B4-BE49-F238E27FC236}">
                <a16:creationId xmlns:a16="http://schemas.microsoft.com/office/drawing/2014/main" id="{523CC106-3FCD-419D-9180-55158F54B9B5}"/>
              </a:ext>
            </a:extLst>
          </p:cNvPr>
          <p:cNvSpPr/>
          <p:nvPr userDrawn="1"/>
        </p:nvSpPr>
        <p:spPr>
          <a:xfrm flipV="1">
            <a:off x="248635" y="5957862"/>
            <a:ext cx="639300" cy="6393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2" name="Google Shape;1972;p19">
            <a:extLst>
              <a:ext uri="{FF2B5EF4-FFF2-40B4-BE49-F238E27FC236}">
                <a16:creationId xmlns:a16="http://schemas.microsoft.com/office/drawing/2014/main" id="{D08B57C5-EAD4-4C72-85D2-EC8812A3BB7B}"/>
              </a:ext>
            </a:extLst>
          </p:cNvPr>
          <p:cNvSpPr/>
          <p:nvPr userDrawn="1"/>
        </p:nvSpPr>
        <p:spPr>
          <a:xfrm flipV="1">
            <a:off x="363102" y="6072594"/>
            <a:ext cx="410100" cy="410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3" name="Google Shape;1973;p19">
            <a:extLst>
              <a:ext uri="{FF2B5EF4-FFF2-40B4-BE49-F238E27FC236}">
                <a16:creationId xmlns:a16="http://schemas.microsoft.com/office/drawing/2014/main" id="{0854B346-D72F-49BF-974C-316356B2E350}"/>
              </a:ext>
            </a:extLst>
          </p:cNvPr>
          <p:cNvSpPr/>
          <p:nvPr userDrawn="1"/>
        </p:nvSpPr>
        <p:spPr>
          <a:xfrm flipV="1">
            <a:off x="467289" y="6176606"/>
            <a:ext cx="201900" cy="201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4" name="Google Shape;1974;p19">
            <a:extLst>
              <a:ext uri="{FF2B5EF4-FFF2-40B4-BE49-F238E27FC236}">
                <a16:creationId xmlns:a16="http://schemas.microsoft.com/office/drawing/2014/main" id="{46C13C9F-A996-492C-B1B7-946921B0B56B}"/>
              </a:ext>
            </a:extLst>
          </p:cNvPr>
          <p:cNvSpPr/>
          <p:nvPr userDrawn="1"/>
        </p:nvSpPr>
        <p:spPr>
          <a:xfrm flipV="1">
            <a:off x="1027811" y="6269490"/>
            <a:ext cx="436200" cy="4362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5" name="Google Shape;1975;p19">
            <a:extLst>
              <a:ext uri="{FF2B5EF4-FFF2-40B4-BE49-F238E27FC236}">
                <a16:creationId xmlns:a16="http://schemas.microsoft.com/office/drawing/2014/main" id="{6ECD9FF3-65B2-4CAC-AF70-2C709614D5DF}"/>
              </a:ext>
            </a:extLst>
          </p:cNvPr>
          <p:cNvSpPr/>
          <p:nvPr userDrawn="1"/>
        </p:nvSpPr>
        <p:spPr>
          <a:xfrm flipV="1">
            <a:off x="1026877" y="5833110"/>
            <a:ext cx="436200" cy="4362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56" name="Google Shape;1976;p19">
            <a:extLst>
              <a:ext uri="{FF2B5EF4-FFF2-40B4-BE49-F238E27FC236}">
                <a16:creationId xmlns:a16="http://schemas.microsoft.com/office/drawing/2014/main" id="{4BA730EE-AF52-4EF0-9E75-3489DFEB2F90}"/>
              </a:ext>
            </a:extLst>
          </p:cNvPr>
          <p:cNvGrpSpPr/>
          <p:nvPr userDrawn="1"/>
        </p:nvGrpSpPr>
        <p:grpSpPr>
          <a:xfrm flipV="1">
            <a:off x="1141296" y="5840177"/>
            <a:ext cx="215392" cy="436176"/>
            <a:chOff x="10628069" y="2437255"/>
            <a:chExt cx="369772" cy="748800"/>
          </a:xfrm>
        </p:grpSpPr>
        <p:cxnSp>
          <p:nvCxnSpPr>
            <p:cNvPr id="257" name="Google Shape;1977;p19">
              <a:extLst>
                <a:ext uri="{FF2B5EF4-FFF2-40B4-BE49-F238E27FC236}">
                  <a16:creationId xmlns:a16="http://schemas.microsoft.com/office/drawing/2014/main" id="{29DBC258-A48C-4566-9D88-0B8E24B83839}"/>
                </a:ext>
              </a:extLst>
            </p:cNvPr>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258" name="Google Shape;1978;p19">
              <a:extLst>
                <a:ext uri="{FF2B5EF4-FFF2-40B4-BE49-F238E27FC236}">
                  <a16:creationId xmlns:a16="http://schemas.microsoft.com/office/drawing/2014/main" id="{18A7521E-1E3A-4DF8-8194-4E24FECAB7AA}"/>
                </a:ext>
              </a:extLst>
            </p:cNvPr>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259" name="Google Shape;1979;p19">
              <a:extLst>
                <a:ext uri="{FF2B5EF4-FFF2-40B4-BE49-F238E27FC236}">
                  <a16:creationId xmlns:a16="http://schemas.microsoft.com/office/drawing/2014/main" id="{AD623859-8A59-4314-8E4F-5C38BBAD25C4}"/>
                </a:ext>
              </a:extLst>
            </p:cNvPr>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260" name="Google Shape;1980;p19">
            <a:extLst>
              <a:ext uri="{FF2B5EF4-FFF2-40B4-BE49-F238E27FC236}">
                <a16:creationId xmlns:a16="http://schemas.microsoft.com/office/drawing/2014/main" id="{7A02157A-EFB9-4283-97AD-8275E7A2784C}"/>
              </a:ext>
            </a:extLst>
          </p:cNvPr>
          <p:cNvSpPr/>
          <p:nvPr userDrawn="1"/>
        </p:nvSpPr>
        <p:spPr>
          <a:xfrm flipV="1">
            <a:off x="1133534" y="6367098"/>
            <a:ext cx="231000" cy="231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61" name="Google Shape;1981;p19">
            <a:extLst>
              <a:ext uri="{FF2B5EF4-FFF2-40B4-BE49-F238E27FC236}">
                <a16:creationId xmlns:a16="http://schemas.microsoft.com/office/drawing/2014/main" id="{B967AD79-46C7-4CB5-8620-554EC0FE1A86}"/>
              </a:ext>
            </a:extLst>
          </p:cNvPr>
          <p:cNvSpPr/>
          <p:nvPr userDrawn="1"/>
        </p:nvSpPr>
        <p:spPr>
          <a:xfrm flipV="1">
            <a:off x="1189132" y="6422800"/>
            <a:ext cx="119700" cy="119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62" name="Google Shape;1982;p19">
            <a:extLst>
              <a:ext uri="{FF2B5EF4-FFF2-40B4-BE49-F238E27FC236}">
                <a16:creationId xmlns:a16="http://schemas.microsoft.com/office/drawing/2014/main" id="{60A7F2CA-5D9F-4F05-9116-1B7407982FC0}"/>
              </a:ext>
            </a:extLst>
          </p:cNvPr>
          <p:cNvSpPr/>
          <p:nvPr userDrawn="1"/>
        </p:nvSpPr>
        <p:spPr>
          <a:xfrm rot="16200000" flipV="1">
            <a:off x="1465366" y="5831973"/>
            <a:ext cx="436200" cy="4362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63" name="Google Shape;1987;p19">
            <a:extLst>
              <a:ext uri="{FF2B5EF4-FFF2-40B4-BE49-F238E27FC236}">
                <a16:creationId xmlns:a16="http://schemas.microsoft.com/office/drawing/2014/main" id="{2D1763CD-6200-498F-B14C-6FF7951B289F}"/>
              </a:ext>
            </a:extLst>
          </p:cNvPr>
          <p:cNvSpPr/>
          <p:nvPr userDrawn="1"/>
        </p:nvSpPr>
        <p:spPr>
          <a:xfrm flipV="1">
            <a:off x="1477871" y="6280973"/>
            <a:ext cx="410100" cy="4101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64" name="Google Shape;1988;p19">
            <a:extLst>
              <a:ext uri="{FF2B5EF4-FFF2-40B4-BE49-F238E27FC236}">
                <a16:creationId xmlns:a16="http://schemas.microsoft.com/office/drawing/2014/main" id="{01470041-FF37-4A45-AF19-A35A22034033}"/>
              </a:ext>
            </a:extLst>
          </p:cNvPr>
          <p:cNvSpPr/>
          <p:nvPr userDrawn="1"/>
        </p:nvSpPr>
        <p:spPr>
          <a:xfrm flipV="1">
            <a:off x="1564303" y="6373639"/>
            <a:ext cx="231000" cy="231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65" name="Google Shape;1989;p19">
            <a:extLst>
              <a:ext uri="{FF2B5EF4-FFF2-40B4-BE49-F238E27FC236}">
                <a16:creationId xmlns:a16="http://schemas.microsoft.com/office/drawing/2014/main" id="{6FCA7C46-7778-4B8A-9D87-72B15BE7E930}"/>
              </a:ext>
            </a:extLst>
          </p:cNvPr>
          <p:cNvSpPr/>
          <p:nvPr userDrawn="1"/>
        </p:nvSpPr>
        <p:spPr>
          <a:xfrm flipV="1">
            <a:off x="1619901" y="6429341"/>
            <a:ext cx="119700" cy="1197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66" name="Google Shape;1990;p19">
            <a:extLst>
              <a:ext uri="{FF2B5EF4-FFF2-40B4-BE49-F238E27FC236}">
                <a16:creationId xmlns:a16="http://schemas.microsoft.com/office/drawing/2014/main" id="{2FADD977-5EBD-4782-ABA0-3F1060F25A78}"/>
              </a:ext>
            </a:extLst>
          </p:cNvPr>
          <p:cNvSpPr/>
          <p:nvPr userDrawn="1"/>
        </p:nvSpPr>
        <p:spPr>
          <a:xfrm rot="5400000" flipV="1">
            <a:off x="166004" y="4979926"/>
            <a:ext cx="857400" cy="8574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67" name="Google Shape;1991;p19">
            <a:extLst>
              <a:ext uri="{FF2B5EF4-FFF2-40B4-BE49-F238E27FC236}">
                <a16:creationId xmlns:a16="http://schemas.microsoft.com/office/drawing/2014/main" id="{9D3B8D29-5D13-457A-BC19-F5FD2BAB951C}"/>
              </a:ext>
            </a:extLst>
          </p:cNvPr>
          <p:cNvSpPr/>
          <p:nvPr userDrawn="1"/>
        </p:nvSpPr>
        <p:spPr>
          <a:xfrm rot="5400000" flipV="1">
            <a:off x="271459" y="5085383"/>
            <a:ext cx="646500" cy="646500"/>
          </a:xfrm>
          <a:prstGeom prst="arc">
            <a:avLst>
              <a:gd name="adj1" fmla="val 16200000"/>
              <a:gd name="adj2" fmla="val 5467200"/>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68" name="Google Shape;1992;p19">
            <a:extLst>
              <a:ext uri="{FF2B5EF4-FFF2-40B4-BE49-F238E27FC236}">
                <a16:creationId xmlns:a16="http://schemas.microsoft.com/office/drawing/2014/main" id="{B77DBB1A-994D-457F-A7FE-128F278D0700}"/>
              </a:ext>
            </a:extLst>
          </p:cNvPr>
          <p:cNvSpPr/>
          <p:nvPr userDrawn="1"/>
        </p:nvSpPr>
        <p:spPr>
          <a:xfrm rot="5400000" flipV="1">
            <a:off x="370042" y="5183965"/>
            <a:ext cx="449100" cy="4491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69" name="Google Shape;1993;p19">
            <a:extLst>
              <a:ext uri="{FF2B5EF4-FFF2-40B4-BE49-F238E27FC236}">
                <a16:creationId xmlns:a16="http://schemas.microsoft.com/office/drawing/2014/main" id="{B7C4C815-0E39-4B4D-8352-E0AA09931322}"/>
              </a:ext>
            </a:extLst>
          </p:cNvPr>
          <p:cNvSpPr/>
          <p:nvPr userDrawn="1"/>
        </p:nvSpPr>
        <p:spPr>
          <a:xfrm rot="5400000" flipV="1">
            <a:off x="486844" y="5291425"/>
            <a:ext cx="229200" cy="229200"/>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70" name="Google Shape;1994;p19">
            <a:extLst>
              <a:ext uri="{FF2B5EF4-FFF2-40B4-BE49-F238E27FC236}">
                <a16:creationId xmlns:a16="http://schemas.microsoft.com/office/drawing/2014/main" id="{166A22C3-1CF9-4340-981D-2E5C11588278}"/>
              </a:ext>
            </a:extLst>
          </p:cNvPr>
          <p:cNvSpPr/>
          <p:nvPr userDrawn="1"/>
        </p:nvSpPr>
        <p:spPr>
          <a:xfrm rot="5400000" flipH="1" flipV="1">
            <a:off x="165069" y="4986341"/>
            <a:ext cx="857400" cy="857400"/>
          </a:xfrm>
          <a:prstGeom prst="arc">
            <a:avLst>
              <a:gd name="adj1" fmla="val 16200000"/>
              <a:gd name="adj2" fmla="val 3799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71" name="Google Shape;1995;p19">
            <a:extLst>
              <a:ext uri="{FF2B5EF4-FFF2-40B4-BE49-F238E27FC236}">
                <a16:creationId xmlns:a16="http://schemas.microsoft.com/office/drawing/2014/main" id="{DC356A24-0D94-4BAC-AD24-C208F86751B7}"/>
              </a:ext>
            </a:extLst>
          </p:cNvPr>
          <p:cNvSpPr/>
          <p:nvPr userDrawn="1"/>
        </p:nvSpPr>
        <p:spPr>
          <a:xfrm rot="16200000" flipV="1">
            <a:off x="169610" y="4986341"/>
            <a:ext cx="857400" cy="857400"/>
          </a:xfrm>
          <a:prstGeom prst="arc">
            <a:avLst>
              <a:gd name="adj1" fmla="val 16200000"/>
              <a:gd name="adj2" fmla="val 3799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72" name="Google Shape;1996;p19">
            <a:extLst>
              <a:ext uri="{FF2B5EF4-FFF2-40B4-BE49-F238E27FC236}">
                <a16:creationId xmlns:a16="http://schemas.microsoft.com/office/drawing/2014/main" id="{380256E2-499E-4B68-9A64-0022AE251C79}"/>
              </a:ext>
            </a:extLst>
          </p:cNvPr>
          <p:cNvSpPr/>
          <p:nvPr userDrawn="1"/>
        </p:nvSpPr>
        <p:spPr>
          <a:xfrm rot="5400000" flipH="1" flipV="1">
            <a:off x="374714" y="5196209"/>
            <a:ext cx="449100" cy="4491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73" name="Google Shape;1997;p19">
            <a:extLst>
              <a:ext uri="{FF2B5EF4-FFF2-40B4-BE49-F238E27FC236}">
                <a16:creationId xmlns:a16="http://schemas.microsoft.com/office/drawing/2014/main" id="{C80A416F-8A63-4A23-9ACB-ECE21C9ABDCD}"/>
              </a:ext>
            </a:extLst>
          </p:cNvPr>
          <p:cNvSpPr/>
          <p:nvPr userDrawn="1"/>
        </p:nvSpPr>
        <p:spPr>
          <a:xfrm rot="5400000" flipH="1" flipV="1">
            <a:off x="485910" y="5309252"/>
            <a:ext cx="229200" cy="229200"/>
          </a:xfrm>
          <a:prstGeom prst="arc">
            <a:avLst>
              <a:gd name="adj1" fmla="val 16200000"/>
              <a:gd name="adj2" fmla="val 54672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274" name="Google Shape;1998;p19">
            <a:extLst>
              <a:ext uri="{FF2B5EF4-FFF2-40B4-BE49-F238E27FC236}">
                <a16:creationId xmlns:a16="http://schemas.microsoft.com/office/drawing/2014/main" id="{4DD6CA61-689E-431A-AAC5-5766EE3F1208}"/>
              </a:ext>
            </a:extLst>
          </p:cNvPr>
          <p:cNvGrpSpPr/>
          <p:nvPr userDrawn="1"/>
        </p:nvGrpSpPr>
        <p:grpSpPr>
          <a:xfrm flipV="1">
            <a:off x="1140361" y="5404722"/>
            <a:ext cx="649680" cy="436176"/>
            <a:chOff x="10626465" y="3184818"/>
            <a:chExt cx="1115330" cy="748800"/>
          </a:xfrm>
        </p:grpSpPr>
        <p:cxnSp>
          <p:nvCxnSpPr>
            <p:cNvPr id="275" name="Google Shape;1999;p19">
              <a:extLst>
                <a:ext uri="{FF2B5EF4-FFF2-40B4-BE49-F238E27FC236}">
                  <a16:creationId xmlns:a16="http://schemas.microsoft.com/office/drawing/2014/main" id="{7F7FA231-E5ED-43D9-A080-AAD69E657C42}"/>
                </a:ext>
              </a:extLst>
            </p:cNvPr>
            <p:cNvCxnSpPr/>
            <p:nvPr/>
          </p:nvCxnSpPr>
          <p:spPr>
            <a:xfrm>
              <a:off x="10998241"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76" name="Google Shape;2000;p19">
              <a:extLst>
                <a:ext uri="{FF2B5EF4-FFF2-40B4-BE49-F238E27FC236}">
                  <a16:creationId xmlns:a16="http://schemas.microsoft.com/office/drawing/2014/main" id="{BD177583-371D-4C49-8873-B84BE129E23D}"/>
                </a:ext>
              </a:extLst>
            </p:cNvPr>
            <p:cNvCxnSpPr/>
            <p:nvPr/>
          </p:nvCxnSpPr>
          <p:spPr>
            <a:xfrm>
              <a:off x="10812353"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77" name="Google Shape;2001;p19">
              <a:extLst>
                <a:ext uri="{FF2B5EF4-FFF2-40B4-BE49-F238E27FC236}">
                  <a16:creationId xmlns:a16="http://schemas.microsoft.com/office/drawing/2014/main" id="{066BB1CD-565B-429D-872B-7F6744A3CEF8}"/>
                </a:ext>
              </a:extLst>
            </p:cNvPr>
            <p:cNvCxnSpPr/>
            <p:nvPr/>
          </p:nvCxnSpPr>
          <p:spPr>
            <a:xfrm>
              <a:off x="1062646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78" name="Google Shape;2002;p19">
              <a:extLst>
                <a:ext uri="{FF2B5EF4-FFF2-40B4-BE49-F238E27FC236}">
                  <a16:creationId xmlns:a16="http://schemas.microsoft.com/office/drawing/2014/main" id="{8380348E-FCFE-4E32-9AD0-48C9FB817E6B}"/>
                </a:ext>
              </a:extLst>
            </p:cNvPr>
            <p:cNvCxnSpPr/>
            <p:nvPr/>
          </p:nvCxnSpPr>
          <p:spPr>
            <a:xfrm>
              <a:off x="1155590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79" name="Google Shape;2003;p19">
              <a:extLst>
                <a:ext uri="{FF2B5EF4-FFF2-40B4-BE49-F238E27FC236}">
                  <a16:creationId xmlns:a16="http://schemas.microsoft.com/office/drawing/2014/main" id="{FF2F0880-296E-4316-8F06-F45A716D4816}"/>
                </a:ext>
              </a:extLst>
            </p:cNvPr>
            <p:cNvCxnSpPr/>
            <p:nvPr/>
          </p:nvCxnSpPr>
          <p:spPr>
            <a:xfrm>
              <a:off x="11370017"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80" name="Google Shape;2004;p19">
              <a:extLst>
                <a:ext uri="{FF2B5EF4-FFF2-40B4-BE49-F238E27FC236}">
                  <a16:creationId xmlns:a16="http://schemas.microsoft.com/office/drawing/2014/main" id="{FE0AA280-C289-4A3C-93BF-6C0BCA4B32C5}"/>
                </a:ext>
              </a:extLst>
            </p:cNvPr>
            <p:cNvCxnSpPr/>
            <p:nvPr/>
          </p:nvCxnSpPr>
          <p:spPr>
            <a:xfrm>
              <a:off x="11184129"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81" name="Google Shape;2005;p19">
              <a:extLst>
                <a:ext uri="{FF2B5EF4-FFF2-40B4-BE49-F238E27FC236}">
                  <a16:creationId xmlns:a16="http://schemas.microsoft.com/office/drawing/2014/main" id="{E790AD3D-393D-43D7-B605-2E9D30318134}"/>
                </a:ext>
              </a:extLst>
            </p:cNvPr>
            <p:cNvCxnSpPr/>
            <p:nvPr/>
          </p:nvCxnSpPr>
          <p:spPr>
            <a:xfrm>
              <a:off x="11741795" y="3184818"/>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282" name="Google Shape;2006;p19">
            <a:extLst>
              <a:ext uri="{FF2B5EF4-FFF2-40B4-BE49-F238E27FC236}">
                <a16:creationId xmlns:a16="http://schemas.microsoft.com/office/drawing/2014/main" id="{52A8ED34-0AFB-4AD1-90E6-127572A1DED9}"/>
              </a:ext>
            </a:extLst>
          </p:cNvPr>
          <p:cNvSpPr/>
          <p:nvPr userDrawn="1"/>
        </p:nvSpPr>
        <p:spPr>
          <a:xfrm flipV="1">
            <a:off x="1022338" y="5403059"/>
            <a:ext cx="443100" cy="4260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83" name="Google Shape;2007;p19">
            <a:extLst>
              <a:ext uri="{FF2B5EF4-FFF2-40B4-BE49-F238E27FC236}">
                <a16:creationId xmlns:a16="http://schemas.microsoft.com/office/drawing/2014/main" id="{7737F9ED-BDB4-42B1-AF5A-523584E32524}"/>
              </a:ext>
            </a:extLst>
          </p:cNvPr>
          <p:cNvSpPr/>
          <p:nvPr userDrawn="1"/>
        </p:nvSpPr>
        <p:spPr>
          <a:xfrm rot="5400000" flipV="1">
            <a:off x="1469787" y="5411508"/>
            <a:ext cx="443100" cy="4260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84" name="Google Shape;2008;p19">
            <a:extLst>
              <a:ext uri="{FF2B5EF4-FFF2-40B4-BE49-F238E27FC236}">
                <a16:creationId xmlns:a16="http://schemas.microsoft.com/office/drawing/2014/main" id="{C02B3732-D247-482A-B90E-1A8C1564366D}"/>
              </a:ext>
            </a:extLst>
          </p:cNvPr>
          <p:cNvGrpSpPr/>
          <p:nvPr userDrawn="1"/>
        </p:nvGrpSpPr>
        <p:grpSpPr>
          <a:xfrm rot="10800000" flipV="1">
            <a:off x="1021263" y="4960954"/>
            <a:ext cx="882053" cy="442991"/>
            <a:chOff x="10576560" y="3328633"/>
            <a:chExt cx="1514255" cy="760500"/>
          </a:xfrm>
        </p:grpSpPr>
        <p:sp>
          <p:nvSpPr>
            <p:cNvPr id="285" name="Google Shape;2009;p19">
              <a:extLst>
                <a:ext uri="{FF2B5EF4-FFF2-40B4-BE49-F238E27FC236}">
                  <a16:creationId xmlns:a16="http://schemas.microsoft.com/office/drawing/2014/main" id="{E0395BE8-AE1C-4977-B2F8-BB235735777B}"/>
                </a:ext>
              </a:extLst>
            </p:cNvPr>
            <p:cNvSpPr/>
            <p:nvPr/>
          </p:nvSpPr>
          <p:spPr>
            <a:xfrm>
              <a:off x="10576560" y="335761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86" name="Google Shape;2010;p19">
              <a:extLst>
                <a:ext uri="{FF2B5EF4-FFF2-40B4-BE49-F238E27FC236}">
                  <a16:creationId xmlns:a16="http://schemas.microsoft.com/office/drawing/2014/main" id="{F73D9D51-1651-4176-BFD2-9614002F1830}"/>
                </a:ext>
              </a:extLst>
            </p:cNvPr>
            <p:cNvSpPr/>
            <p:nvPr/>
          </p:nvSpPr>
          <p:spPr>
            <a:xfrm rot="-5400000">
              <a:off x="11344865" y="334318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287" name="Google Shape;2011;p19">
            <a:extLst>
              <a:ext uri="{FF2B5EF4-FFF2-40B4-BE49-F238E27FC236}">
                <a16:creationId xmlns:a16="http://schemas.microsoft.com/office/drawing/2014/main" id="{F27FDF69-A61D-4891-BAA5-8C75CB7EC795}"/>
              </a:ext>
            </a:extLst>
          </p:cNvPr>
          <p:cNvSpPr/>
          <p:nvPr userDrawn="1"/>
        </p:nvSpPr>
        <p:spPr>
          <a:xfrm rot="18900000" flipV="1">
            <a:off x="1311124" y="5243225"/>
            <a:ext cx="315228" cy="315228"/>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88" name="Google Shape;2012;p19">
            <a:extLst>
              <a:ext uri="{FF2B5EF4-FFF2-40B4-BE49-F238E27FC236}">
                <a16:creationId xmlns:a16="http://schemas.microsoft.com/office/drawing/2014/main" id="{B5447B0B-9053-4D24-AC1A-80367215AD05}"/>
              </a:ext>
            </a:extLst>
          </p:cNvPr>
          <p:cNvSpPr/>
          <p:nvPr userDrawn="1"/>
        </p:nvSpPr>
        <p:spPr>
          <a:xfrm flipV="1">
            <a:off x="1350320" y="5286895"/>
            <a:ext cx="231000" cy="231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89" name="Google Shape;2013;p19">
            <a:extLst>
              <a:ext uri="{FF2B5EF4-FFF2-40B4-BE49-F238E27FC236}">
                <a16:creationId xmlns:a16="http://schemas.microsoft.com/office/drawing/2014/main" id="{56D8742B-C160-47CB-8D6F-62510C626FCE}"/>
              </a:ext>
            </a:extLst>
          </p:cNvPr>
          <p:cNvSpPr/>
          <p:nvPr userDrawn="1"/>
        </p:nvSpPr>
        <p:spPr>
          <a:xfrm flipV="1">
            <a:off x="1405976" y="5342538"/>
            <a:ext cx="119700" cy="1197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90" name="Google Shape;2014;p19">
            <a:extLst>
              <a:ext uri="{FF2B5EF4-FFF2-40B4-BE49-F238E27FC236}">
                <a16:creationId xmlns:a16="http://schemas.microsoft.com/office/drawing/2014/main" id="{449F42A6-4A07-4D21-AE9F-BEBA90B41CAA}"/>
              </a:ext>
            </a:extLst>
          </p:cNvPr>
          <p:cNvSpPr/>
          <p:nvPr userDrawn="1"/>
        </p:nvSpPr>
        <p:spPr>
          <a:xfrm rot="10800000" flipV="1">
            <a:off x="162124" y="4116388"/>
            <a:ext cx="857400" cy="857400"/>
          </a:xfrm>
          <a:prstGeom prst="arc">
            <a:avLst>
              <a:gd name="adj1" fmla="val 16200000"/>
              <a:gd name="adj2" fmla="val 125862"/>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91" name="Google Shape;2015;p19">
            <a:extLst>
              <a:ext uri="{FF2B5EF4-FFF2-40B4-BE49-F238E27FC236}">
                <a16:creationId xmlns:a16="http://schemas.microsoft.com/office/drawing/2014/main" id="{7125CD6D-944D-4A22-99EE-1E505A3B102E}"/>
              </a:ext>
            </a:extLst>
          </p:cNvPr>
          <p:cNvSpPr/>
          <p:nvPr userDrawn="1"/>
        </p:nvSpPr>
        <p:spPr>
          <a:xfrm flipV="1">
            <a:off x="604505" y="4116437"/>
            <a:ext cx="436200" cy="4362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92" name="Google Shape;2016;p19">
            <a:extLst>
              <a:ext uri="{FF2B5EF4-FFF2-40B4-BE49-F238E27FC236}">
                <a16:creationId xmlns:a16="http://schemas.microsoft.com/office/drawing/2014/main" id="{A5743093-542F-4066-86A0-6CB1B2CA912F}"/>
              </a:ext>
            </a:extLst>
          </p:cNvPr>
          <p:cNvGrpSpPr/>
          <p:nvPr userDrawn="1"/>
        </p:nvGrpSpPr>
        <p:grpSpPr>
          <a:xfrm rot="10800000" flipV="1">
            <a:off x="159712" y="4540338"/>
            <a:ext cx="882053" cy="442991"/>
            <a:chOff x="10576560" y="3328633"/>
            <a:chExt cx="1514255" cy="760500"/>
          </a:xfrm>
        </p:grpSpPr>
        <p:sp>
          <p:nvSpPr>
            <p:cNvPr id="293" name="Google Shape;2017;p19">
              <a:extLst>
                <a:ext uri="{FF2B5EF4-FFF2-40B4-BE49-F238E27FC236}">
                  <a16:creationId xmlns:a16="http://schemas.microsoft.com/office/drawing/2014/main" id="{B46FEE17-1706-455A-9D27-68A73BE74389}"/>
                </a:ext>
              </a:extLst>
            </p:cNvPr>
            <p:cNvSpPr/>
            <p:nvPr/>
          </p:nvSpPr>
          <p:spPr>
            <a:xfrm>
              <a:off x="10576560" y="335761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94" name="Google Shape;2018;p19">
              <a:extLst>
                <a:ext uri="{FF2B5EF4-FFF2-40B4-BE49-F238E27FC236}">
                  <a16:creationId xmlns:a16="http://schemas.microsoft.com/office/drawing/2014/main" id="{4F68AAE2-56BA-40C5-B2D8-EB73C7DB2844}"/>
                </a:ext>
              </a:extLst>
            </p:cNvPr>
            <p:cNvSpPr/>
            <p:nvPr/>
          </p:nvSpPr>
          <p:spPr>
            <a:xfrm rot="-5400000">
              <a:off x="11344865" y="334318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295" name="Google Shape;2019;p19">
            <a:extLst>
              <a:ext uri="{FF2B5EF4-FFF2-40B4-BE49-F238E27FC236}">
                <a16:creationId xmlns:a16="http://schemas.microsoft.com/office/drawing/2014/main" id="{38CC4AE5-CC0B-4A64-B464-F94649D1CBC5}"/>
              </a:ext>
            </a:extLst>
          </p:cNvPr>
          <p:cNvSpPr/>
          <p:nvPr userDrawn="1"/>
        </p:nvSpPr>
        <p:spPr>
          <a:xfrm rot="5400000" flipH="1" flipV="1">
            <a:off x="382178" y="4338279"/>
            <a:ext cx="449100" cy="449100"/>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96" name="Google Shape;2020;p19">
            <a:extLst>
              <a:ext uri="{FF2B5EF4-FFF2-40B4-BE49-F238E27FC236}">
                <a16:creationId xmlns:a16="http://schemas.microsoft.com/office/drawing/2014/main" id="{53017FBF-FB7A-4C4F-8EDE-6512F0F9B6D1}"/>
              </a:ext>
            </a:extLst>
          </p:cNvPr>
          <p:cNvSpPr/>
          <p:nvPr userDrawn="1"/>
        </p:nvSpPr>
        <p:spPr>
          <a:xfrm rot="5400000" flipV="1">
            <a:off x="381244" y="4339117"/>
            <a:ext cx="449100" cy="4491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297" name="Google Shape;2021;p19">
            <a:extLst>
              <a:ext uri="{FF2B5EF4-FFF2-40B4-BE49-F238E27FC236}">
                <a16:creationId xmlns:a16="http://schemas.microsoft.com/office/drawing/2014/main" id="{807EA792-39DC-48D0-BE6C-EAD042459D93}"/>
              </a:ext>
            </a:extLst>
          </p:cNvPr>
          <p:cNvGrpSpPr/>
          <p:nvPr userDrawn="1"/>
        </p:nvGrpSpPr>
        <p:grpSpPr>
          <a:xfrm flipV="1">
            <a:off x="430065" y="4398336"/>
            <a:ext cx="342860" cy="342859"/>
            <a:chOff x="9392653" y="5061283"/>
            <a:chExt cx="588600" cy="588600"/>
          </a:xfrm>
        </p:grpSpPr>
        <p:sp>
          <p:nvSpPr>
            <p:cNvPr id="298" name="Google Shape;2022;p19">
              <a:extLst>
                <a:ext uri="{FF2B5EF4-FFF2-40B4-BE49-F238E27FC236}">
                  <a16:creationId xmlns:a16="http://schemas.microsoft.com/office/drawing/2014/main" id="{34932453-98B2-45BA-8EF7-EAAC8EE13475}"/>
                </a:ext>
              </a:extLst>
            </p:cNvPr>
            <p:cNvSpPr/>
            <p:nvPr/>
          </p:nvSpPr>
          <p:spPr>
            <a:xfrm>
              <a:off x="9392653" y="5061283"/>
              <a:ext cx="588600" cy="588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99" name="Google Shape;2023;p19">
              <a:extLst>
                <a:ext uri="{FF2B5EF4-FFF2-40B4-BE49-F238E27FC236}">
                  <a16:creationId xmlns:a16="http://schemas.microsoft.com/office/drawing/2014/main" id="{6B9762D4-CBEA-454C-8972-5FDDCDE0933E}"/>
                </a:ext>
              </a:extLst>
            </p:cNvPr>
            <p:cNvSpPr/>
            <p:nvPr/>
          </p:nvSpPr>
          <p:spPr>
            <a:xfrm>
              <a:off x="9508479" y="5177109"/>
              <a:ext cx="357000" cy="357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00" name="Google Shape;2024;p19">
              <a:extLst>
                <a:ext uri="{FF2B5EF4-FFF2-40B4-BE49-F238E27FC236}">
                  <a16:creationId xmlns:a16="http://schemas.microsoft.com/office/drawing/2014/main" id="{25901A17-764D-4618-885F-EE307D890D47}"/>
                </a:ext>
              </a:extLst>
            </p:cNvPr>
            <p:cNvSpPr/>
            <p:nvPr/>
          </p:nvSpPr>
          <p:spPr>
            <a:xfrm>
              <a:off x="9608742" y="5277372"/>
              <a:ext cx="156600" cy="156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301" name="Google Shape;2035;p19">
            <a:extLst>
              <a:ext uri="{FF2B5EF4-FFF2-40B4-BE49-F238E27FC236}">
                <a16:creationId xmlns:a16="http://schemas.microsoft.com/office/drawing/2014/main" id="{3CD703F3-4D19-426A-B811-611EF3CA96A9}"/>
              </a:ext>
            </a:extLst>
          </p:cNvPr>
          <p:cNvGrpSpPr/>
          <p:nvPr userDrawn="1"/>
        </p:nvGrpSpPr>
        <p:grpSpPr>
          <a:xfrm rot="59612" flipV="1">
            <a:off x="1910406" y="5814613"/>
            <a:ext cx="893366" cy="893311"/>
            <a:chOff x="3247624" y="213651"/>
            <a:chExt cx="1533709" cy="1533614"/>
          </a:xfrm>
        </p:grpSpPr>
        <p:sp>
          <p:nvSpPr>
            <p:cNvPr id="302" name="Google Shape;2036;p19">
              <a:extLst>
                <a:ext uri="{FF2B5EF4-FFF2-40B4-BE49-F238E27FC236}">
                  <a16:creationId xmlns:a16="http://schemas.microsoft.com/office/drawing/2014/main" id="{A01B89D3-CD6D-40BB-9665-047F08319189}"/>
                </a:ext>
              </a:extLst>
            </p:cNvPr>
            <p:cNvSpPr/>
            <p:nvPr/>
          </p:nvSpPr>
          <p:spPr>
            <a:xfrm rot="-2642172" flipH="1">
              <a:off x="3472138" y="438179"/>
              <a:ext cx="1084572" cy="1084572"/>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03" name="Google Shape;2037;p19">
              <a:extLst>
                <a:ext uri="{FF2B5EF4-FFF2-40B4-BE49-F238E27FC236}">
                  <a16:creationId xmlns:a16="http://schemas.microsoft.com/office/drawing/2014/main" id="{E8A69F7E-C00C-40E5-A031-27A792693D48}"/>
                </a:ext>
              </a:extLst>
            </p:cNvPr>
            <p:cNvSpPr/>
            <p:nvPr/>
          </p:nvSpPr>
          <p:spPr>
            <a:xfrm rot="8157828" flipH="1">
              <a:off x="3472247" y="438165"/>
              <a:ext cx="1084572" cy="1084572"/>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304" name="Google Shape;2038;p19">
            <a:extLst>
              <a:ext uri="{FF2B5EF4-FFF2-40B4-BE49-F238E27FC236}">
                <a16:creationId xmlns:a16="http://schemas.microsoft.com/office/drawing/2014/main" id="{ACBB9EC0-6E95-4041-A6B2-965994F0B592}"/>
              </a:ext>
            </a:extLst>
          </p:cNvPr>
          <p:cNvSpPr/>
          <p:nvPr userDrawn="1"/>
        </p:nvSpPr>
        <p:spPr>
          <a:xfrm flipV="1">
            <a:off x="2152024" y="6056542"/>
            <a:ext cx="410100" cy="410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05" name="Google Shape;2039;p19">
            <a:extLst>
              <a:ext uri="{FF2B5EF4-FFF2-40B4-BE49-F238E27FC236}">
                <a16:creationId xmlns:a16="http://schemas.microsoft.com/office/drawing/2014/main" id="{6871C33F-0D4C-4787-A9BC-088C9397075D}"/>
              </a:ext>
            </a:extLst>
          </p:cNvPr>
          <p:cNvSpPr/>
          <p:nvPr userDrawn="1"/>
        </p:nvSpPr>
        <p:spPr>
          <a:xfrm flipV="1">
            <a:off x="2253175" y="6157590"/>
            <a:ext cx="207900" cy="2079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306" name="Google Shape;2040;p19">
            <a:extLst>
              <a:ext uri="{FF2B5EF4-FFF2-40B4-BE49-F238E27FC236}">
                <a16:creationId xmlns:a16="http://schemas.microsoft.com/office/drawing/2014/main" id="{A7F4CBBC-C305-4D7F-A84B-0FBB4516DF94}"/>
              </a:ext>
            </a:extLst>
          </p:cNvPr>
          <p:cNvGrpSpPr/>
          <p:nvPr userDrawn="1"/>
        </p:nvGrpSpPr>
        <p:grpSpPr>
          <a:xfrm rot="10800000" flipV="1">
            <a:off x="11235976" y="1492642"/>
            <a:ext cx="675221" cy="453324"/>
            <a:chOff x="10624861" y="3933984"/>
            <a:chExt cx="1115330" cy="748800"/>
          </a:xfrm>
        </p:grpSpPr>
        <p:cxnSp>
          <p:nvCxnSpPr>
            <p:cNvPr id="307" name="Google Shape;2041;p19">
              <a:extLst>
                <a:ext uri="{FF2B5EF4-FFF2-40B4-BE49-F238E27FC236}">
                  <a16:creationId xmlns:a16="http://schemas.microsoft.com/office/drawing/2014/main" id="{CF65BD75-58E5-4D74-989F-33DEBBEB7B98}"/>
                </a:ext>
              </a:extLst>
            </p:cNvPr>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308" name="Google Shape;2042;p19">
              <a:extLst>
                <a:ext uri="{FF2B5EF4-FFF2-40B4-BE49-F238E27FC236}">
                  <a16:creationId xmlns:a16="http://schemas.microsoft.com/office/drawing/2014/main" id="{A469A62B-9D91-44E0-A46E-4B69296069D9}"/>
                </a:ext>
              </a:extLst>
            </p:cNvPr>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309" name="Google Shape;2043;p19">
              <a:extLst>
                <a:ext uri="{FF2B5EF4-FFF2-40B4-BE49-F238E27FC236}">
                  <a16:creationId xmlns:a16="http://schemas.microsoft.com/office/drawing/2014/main" id="{869202E9-71BF-4A91-81B4-06CEBAA3278A}"/>
                </a:ext>
              </a:extLst>
            </p:cNvPr>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310" name="Google Shape;2044;p19">
              <a:extLst>
                <a:ext uri="{FF2B5EF4-FFF2-40B4-BE49-F238E27FC236}">
                  <a16:creationId xmlns:a16="http://schemas.microsoft.com/office/drawing/2014/main" id="{B5047187-C3F1-487F-BF2F-9A074AA7F1C4}"/>
                </a:ext>
              </a:extLst>
            </p:cNvPr>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311" name="Google Shape;2045;p19">
              <a:extLst>
                <a:ext uri="{FF2B5EF4-FFF2-40B4-BE49-F238E27FC236}">
                  <a16:creationId xmlns:a16="http://schemas.microsoft.com/office/drawing/2014/main" id="{60BC9757-2C96-4B34-8061-F448E2583B47}"/>
                </a:ext>
              </a:extLst>
            </p:cNvPr>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312" name="Google Shape;2046;p19">
              <a:extLst>
                <a:ext uri="{FF2B5EF4-FFF2-40B4-BE49-F238E27FC236}">
                  <a16:creationId xmlns:a16="http://schemas.microsoft.com/office/drawing/2014/main" id="{3EE15B8B-9496-40AA-8C2E-1B2828347E82}"/>
                </a:ext>
              </a:extLst>
            </p:cNvPr>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313" name="Google Shape;2047;p19">
              <a:extLst>
                <a:ext uri="{FF2B5EF4-FFF2-40B4-BE49-F238E27FC236}">
                  <a16:creationId xmlns:a16="http://schemas.microsoft.com/office/drawing/2014/main" id="{C9A3CD50-A34F-407B-B72E-D98D64F9DB59}"/>
                </a:ext>
              </a:extLst>
            </p:cNvPr>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314" name="Google Shape;2048;p19">
            <a:extLst>
              <a:ext uri="{FF2B5EF4-FFF2-40B4-BE49-F238E27FC236}">
                <a16:creationId xmlns:a16="http://schemas.microsoft.com/office/drawing/2014/main" id="{E725820E-EF7D-400F-AFDB-99068DA5116C}"/>
              </a:ext>
            </a:extLst>
          </p:cNvPr>
          <p:cNvSpPr/>
          <p:nvPr userDrawn="1"/>
        </p:nvSpPr>
        <p:spPr>
          <a:xfrm rot="16200000" flipH="1" flipV="1">
            <a:off x="11128664" y="1931571"/>
            <a:ext cx="885900" cy="909300"/>
          </a:xfrm>
          <a:prstGeom prst="teardrop">
            <a:avLst>
              <a:gd name="adj" fmla="val 100000"/>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15" name="Google Shape;2049;p19">
            <a:extLst>
              <a:ext uri="{FF2B5EF4-FFF2-40B4-BE49-F238E27FC236}">
                <a16:creationId xmlns:a16="http://schemas.microsoft.com/office/drawing/2014/main" id="{D34496CD-8006-48E6-89DE-71855114A161}"/>
              </a:ext>
            </a:extLst>
          </p:cNvPr>
          <p:cNvSpPr/>
          <p:nvPr userDrawn="1"/>
        </p:nvSpPr>
        <p:spPr>
          <a:xfrm rot="10800000" flipV="1">
            <a:off x="11572802" y="152086"/>
            <a:ext cx="453600" cy="4536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16" name="Google Shape;2050;p19">
            <a:extLst>
              <a:ext uri="{FF2B5EF4-FFF2-40B4-BE49-F238E27FC236}">
                <a16:creationId xmlns:a16="http://schemas.microsoft.com/office/drawing/2014/main" id="{7EAC72F4-C1FD-4A28-86BE-C4102940AA37}"/>
              </a:ext>
            </a:extLst>
          </p:cNvPr>
          <p:cNvSpPr/>
          <p:nvPr userDrawn="1"/>
        </p:nvSpPr>
        <p:spPr>
          <a:xfrm rot="10800000" flipV="1">
            <a:off x="11573773" y="605676"/>
            <a:ext cx="453600" cy="4536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317" name="Google Shape;2051;p19">
            <a:extLst>
              <a:ext uri="{FF2B5EF4-FFF2-40B4-BE49-F238E27FC236}">
                <a16:creationId xmlns:a16="http://schemas.microsoft.com/office/drawing/2014/main" id="{3252E8C1-F45C-4D01-9DD0-1DA83C17BFA4}"/>
              </a:ext>
            </a:extLst>
          </p:cNvPr>
          <p:cNvGrpSpPr/>
          <p:nvPr userDrawn="1"/>
        </p:nvGrpSpPr>
        <p:grpSpPr>
          <a:xfrm rot="10800000" flipV="1">
            <a:off x="11685395" y="598178"/>
            <a:ext cx="223860" cy="453324"/>
            <a:chOff x="10628069" y="2437255"/>
            <a:chExt cx="369772" cy="748800"/>
          </a:xfrm>
        </p:grpSpPr>
        <p:cxnSp>
          <p:nvCxnSpPr>
            <p:cNvPr id="318" name="Google Shape;2052;p19">
              <a:extLst>
                <a:ext uri="{FF2B5EF4-FFF2-40B4-BE49-F238E27FC236}">
                  <a16:creationId xmlns:a16="http://schemas.microsoft.com/office/drawing/2014/main" id="{926762A5-B77F-4B58-96C9-822B379BB63C}"/>
                </a:ext>
              </a:extLst>
            </p:cNvPr>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319" name="Google Shape;2053;p19">
              <a:extLst>
                <a:ext uri="{FF2B5EF4-FFF2-40B4-BE49-F238E27FC236}">
                  <a16:creationId xmlns:a16="http://schemas.microsoft.com/office/drawing/2014/main" id="{DCFBD51C-DF6D-4B26-897D-14BD20B22B16}"/>
                </a:ext>
              </a:extLst>
            </p:cNvPr>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320" name="Google Shape;2054;p19">
              <a:extLst>
                <a:ext uri="{FF2B5EF4-FFF2-40B4-BE49-F238E27FC236}">
                  <a16:creationId xmlns:a16="http://schemas.microsoft.com/office/drawing/2014/main" id="{15DB7EE9-21BA-4607-8D41-61D814F5579A}"/>
                </a:ext>
              </a:extLst>
            </p:cNvPr>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321" name="Google Shape;2055;p19">
            <a:extLst>
              <a:ext uri="{FF2B5EF4-FFF2-40B4-BE49-F238E27FC236}">
                <a16:creationId xmlns:a16="http://schemas.microsoft.com/office/drawing/2014/main" id="{C105DECB-7A11-4579-8192-EDE820C4FA7D}"/>
              </a:ext>
            </a:extLst>
          </p:cNvPr>
          <p:cNvSpPr/>
          <p:nvPr userDrawn="1"/>
        </p:nvSpPr>
        <p:spPr>
          <a:xfrm rot="10800000" flipV="1">
            <a:off x="11676509" y="263921"/>
            <a:ext cx="240000" cy="240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22" name="Google Shape;2056;p19">
            <a:extLst>
              <a:ext uri="{FF2B5EF4-FFF2-40B4-BE49-F238E27FC236}">
                <a16:creationId xmlns:a16="http://schemas.microsoft.com/office/drawing/2014/main" id="{C38FF3C7-EAAE-42F5-973A-FBA4F3D6A8B8}"/>
              </a:ext>
            </a:extLst>
          </p:cNvPr>
          <p:cNvSpPr/>
          <p:nvPr userDrawn="1"/>
        </p:nvSpPr>
        <p:spPr>
          <a:xfrm rot="10800000" flipV="1">
            <a:off x="11734518" y="321712"/>
            <a:ext cx="124200" cy="1242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23" name="Google Shape;2057;p19">
            <a:extLst>
              <a:ext uri="{FF2B5EF4-FFF2-40B4-BE49-F238E27FC236}">
                <a16:creationId xmlns:a16="http://schemas.microsoft.com/office/drawing/2014/main" id="{8B81B569-49FA-42F8-B3DA-FC493EBF9179}"/>
              </a:ext>
            </a:extLst>
          </p:cNvPr>
          <p:cNvSpPr/>
          <p:nvPr userDrawn="1"/>
        </p:nvSpPr>
        <p:spPr>
          <a:xfrm rot="5400000" flipV="1">
            <a:off x="11118182" y="606857"/>
            <a:ext cx="453600" cy="453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24" name="Google Shape;2062;p19">
            <a:extLst>
              <a:ext uri="{FF2B5EF4-FFF2-40B4-BE49-F238E27FC236}">
                <a16:creationId xmlns:a16="http://schemas.microsoft.com/office/drawing/2014/main" id="{C5C692A9-9313-4653-A861-E5C10999468A}"/>
              </a:ext>
            </a:extLst>
          </p:cNvPr>
          <p:cNvSpPr/>
          <p:nvPr userDrawn="1"/>
        </p:nvSpPr>
        <p:spPr>
          <a:xfrm rot="10800000" flipV="1">
            <a:off x="11132289" y="167280"/>
            <a:ext cx="426300" cy="4263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25" name="Google Shape;2063;p19">
            <a:extLst>
              <a:ext uri="{FF2B5EF4-FFF2-40B4-BE49-F238E27FC236}">
                <a16:creationId xmlns:a16="http://schemas.microsoft.com/office/drawing/2014/main" id="{7E6D9610-C707-4147-8343-AAFFD95AF390}"/>
              </a:ext>
            </a:extLst>
          </p:cNvPr>
          <p:cNvSpPr/>
          <p:nvPr userDrawn="1"/>
        </p:nvSpPr>
        <p:spPr>
          <a:xfrm rot="10800000" flipV="1">
            <a:off x="11228748" y="257122"/>
            <a:ext cx="240000" cy="240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26" name="Google Shape;2064;p19">
            <a:extLst>
              <a:ext uri="{FF2B5EF4-FFF2-40B4-BE49-F238E27FC236}">
                <a16:creationId xmlns:a16="http://schemas.microsoft.com/office/drawing/2014/main" id="{F508FB13-2717-4765-886E-ECFFE91D9EF6}"/>
              </a:ext>
            </a:extLst>
          </p:cNvPr>
          <p:cNvSpPr/>
          <p:nvPr userDrawn="1"/>
        </p:nvSpPr>
        <p:spPr>
          <a:xfrm rot="10800000" flipV="1">
            <a:off x="11286757" y="314913"/>
            <a:ext cx="124200" cy="1242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327" name="Google Shape;2065;p19">
            <a:extLst>
              <a:ext uri="{FF2B5EF4-FFF2-40B4-BE49-F238E27FC236}">
                <a16:creationId xmlns:a16="http://schemas.microsoft.com/office/drawing/2014/main" id="{10065824-22F9-4EC2-9223-7BAC82B44B34}"/>
              </a:ext>
            </a:extLst>
          </p:cNvPr>
          <p:cNvGrpSpPr/>
          <p:nvPr userDrawn="1"/>
        </p:nvGrpSpPr>
        <p:grpSpPr>
          <a:xfrm rot="10800000" flipV="1">
            <a:off x="11235004" y="1050752"/>
            <a:ext cx="675221" cy="453324"/>
            <a:chOff x="10626465" y="3184818"/>
            <a:chExt cx="1115330" cy="748800"/>
          </a:xfrm>
        </p:grpSpPr>
        <p:cxnSp>
          <p:nvCxnSpPr>
            <p:cNvPr id="328" name="Google Shape;2066;p19">
              <a:extLst>
                <a:ext uri="{FF2B5EF4-FFF2-40B4-BE49-F238E27FC236}">
                  <a16:creationId xmlns:a16="http://schemas.microsoft.com/office/drawing/2014/main" id="{B32F98AE-D145-41EB-A8F1-6D1FC29AC468}"/>
                </a:ext>
              </a:extLst>
            </p:cNvPr>
            <p:cNvCxnSpPr/>
            <p:nvPr/>
          </p:nvCxnSpPr>
          <p:spPr>
            <a:xfrm>
              <a:off x="10998241"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329" name="Google Shape;2067;p19">
              <a:extLst>
                <a:ext uri="{FF2B5EF4-FFF2-40B4-BE49-F238E27FC236}">
                  <a16:creationId xmlns:a16="http://schemas.microsoft.com/office/drawing/2014/main" id="{71A5C235-D9F8-4036-AEC2-00B0D51EAA45}"/>
                </a:ext>
              </a:extLst>
            </p:cNvPr>
            <p:cNvCxnSpPr/>
            <p:nvPr/>
          </p:nvCxnSpPr>
          <p:spPr>
            <a:xfrm>
              <a:off x="10812353"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330" name="Google Shape;2068;p19">
              <a:extLst>
                <a:ext uri="{FF2B5EF4-FFF2-40B4-BE49-F238E27FC236}">
                  <a16:creationId xmlns:a16="http://schemas.microsoft.com/office/drawing/2014/main" id="{DC89F56D-F6C7-4DF2-BE2F-E63C1326CDCC}"/>
                </a:ext>
              </a:extLst>
            </p:cNvPr>
            <p:cNvCxnSpPr/>
            <p:nvPr/>
          </p:nvCxnSpPr>
          <p:spPr>
            <a:xfrm>
              <a:off x="1062646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331" name="Google Shape;2069;p19">
              <a:extLst>
                <a:ext uri="{FF2B5EF4-FFF2-40B4-BE49-F238E27FC236}">
                  <a16:creationId xmlns:a16="http://schemas.microsoft.com/office/drawing/2014/main" id="{0E428A80-C311-44E2-AFFA-9D7DDBC6E5D2}"/>
                </a:ext>
              </a:extLst>
            </p:cNvPr>
            <p:cNvCxnSpPr/>
            <p:nvPr/>
          </p:nvCxnSpPr>
          <p:spPr>
            <a:xfrm>
              <a:off x="1155590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332" name="Google Shape;2070;p19">
              <a:extLst>
                <a:ext uri="{FF2B5EF4-FFF2-40B4-BE49-F238E27FC236}">
                  <a16:creationId xmlns:a16="http://schemas.microsoft.com/office/drawing/2014/main" id="{E9093D5D-D6A3-4D23-B520-B47528B462EC}"/>
                </a:ext>
              </a:extLst>
            </p:cNvPr>
            <p:cNvCxnSpPr/>
            <p:nvPr/>
          </p:nvCxnSpPr>
          <p:spPr>
            <a:xfrm>
              <a:off x="11370017"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333" name="Google Shape;2071;p19">
              <a:extLst>
                <a:ext uri="{FF2B5EF4-FFF2-40B4-BE49-F238E27FC236}">
                  <a16:creationId xmlns:a16="http://schemas.microsoft.com/office/drawing/2014/main" id="{05C48292-9D4D-4F84-B9C6-10C78671C7F8}"/>
                </a:ext>
              </a:extLst>
            </p:cNvPr>
            <p:cNvCxnSpPr/>
            <p:nvPr/>
          </p:nvCxnSpPr>
          <p:spPr>
            <a:xfrm>
              <a:off x="11184129"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334" name="Google Shape;2072;p19">
              <a:extLst>
                <a:ext uri="{FF2B5EF4-FFF2-40B4-BE49-F238E27FC236}">
                  <a16:creationId xmlns:a16="http://schemas.microsoft.com/office/drawing/2014/main" id="{2504788B-C06E-49D4-99ED-A762BE156DED}"/>
                </a:ext>
              </a:extLst>
            </p:cNvPr>
            <p:cNvCxnSpPr/>
            <p:nvPr/>
          </p:nvCxnSpPr>
          <p:spPr>
            <a:xfrm>
              <a:off x="11741795" y="3184818"/>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335" name="Google Shape;2073;p19">
            <a:extLst>
              <a:ext uri="{FF2B5EF4-FFF2-40B4-BE49-F238E27FC236}">
                <a16:creationId xmlns:a16="http://schemas.microsoft.com/office/drawing/2014/main" id="{6DBB4894-A1AC-4742-A76F-E70461E982F0}"/>
              </a:ext>
            </a:extLst>
          </p:cNvPr>
          <p:cNvSpPr/>
          <p:nvPr userDrawn="1"/>
        </p:nvSpPr>
        <p:spPr>
          <a:xfrm rot="10800000" flipV="1">
            <a:off x="11571591" y="1063289"/>
            <a:ext cx="460500" cy="4428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36" name="Google Shape;2074;p19">
            <a:extLst>
              <a:ext uri="{FF2B5EF4-FFF2-40B4-BE49-F238E27FC236}">
                <a16:creationId xmlns:a16="http://schemas.microsoft.com/office/drawing/2014/main" id="{F76969B1-933E-4C37-88D1-D79FDD61B6F8}"/>
              </a:ext>
            </a:extLst>
          </p:cNvPr>
          <p:cNvSpPr/>
          <p:nvPr userDrawn="1"/>
        </p:nvSpPr>
        <p:spPr>
          <a:xfrm rot="16200000" flipV="1">
            <a:off x="11106455" y="1054545"/>
            <a:ext cx="460500" cy="4428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337" name="Google Shape;2075;p19">
            <a:extLst>
              <a:ext uri="{FF2B5EF4-FFF2-40B4-BE49-F238E27FC236}">
                <a16:creationId xmlns:a16="http://schemas.microsoft.com/office/drawing/2014/main" id="{8A4970A1-D163-4408-AA0C-C68D6BB616C8}"/>
              </a:ext>
            </a:extLst>
          </p:cNvPr>
          <p:cNvGrpSpPr/>
          <p:nvPr userDrawn="1"/>
        </p:nvGrpSpPr>
        <p:grpSpPr>
          <a:xfrm flipV="1">
            <a:off x="11115553" y="1505465"/>
            <a:ext cx="916730" cy="460407"/>
            <a:chOff x="10576560" y="3328633"/>
            <a:chExt cx="1514255" cy="760500"/>
          </a:xfrm>
        </p:grpSpPr>
        <p:sp>
          <p:nvSpPr>
            <p:cNvPr id="338" name="Google Shape;2076;p19">
              <a:extLst>
                <a:ext uri="{FF2B5EF4-FFF2-40B4-BE49-F238E27FC236}">
                  <a16:creationId xmlns:a16="http://schemas.microsoft.com/office/drawing/2014/main" id="{70211C02-08F8-4562-9CB7-AEC0CA5CF83C}"/>
                </a:ext>
              </a:extLst>
            </p:cNvPr>
            <p:cNvSpPr/>
            <p:nvPr/>
          </p:nvSpPr>
          <p:spPr>
            <a:xfrm>
              <a:off x="10576560" y="335761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39" name="Google Shape;2077;p19">
              <a:extLst>
                <a:ext uri="{FF2B5EF4-FFF2-40B4-BE49-F238E27FC236}">
                  <a16:creationId xmlns:a16="http://schemas.microsoft.com/office/drawing/2014/main" id="{05A44E64-0A28-4AD7-8630-1F13394CAD47}"/>
                </a:ext>
              </a:extLst>
            </p:cNvPr>
            <p:cNvSpPr/>
            <p:nvPr/>
          </p:nvSpPr>
          <p:spPr>
            <a:xfrm rot="-5400000">
              <a:off x="11344865" y="334318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340" name="Google Shape;2078;p19">
            <a:extLst>
              <a:ext uri="{FF2B5EF4-FFF2-40B4-BE49-F238E27FC236}">
                <a16:creationId xmlns:a16="http://schemas.microsoft.com/office/drawing/2014/main" id="{6894F845-B054-4C57-9389-5FEE33D60A2E}"/>
              </a:ext>
            </a:extLst>
          </p:cNvPr>
          <p:cNvSpPr/>
          <p:nvPr userDrawn="1"/>
        </p:nvSpPr>
        <p:spPr>
          <a:xfrm rot="8100000" flipV="1">
            <a:off x="11404317" y="1344540"/>
            <a:ext cx="327532" cy="327532"/>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41" name="Google Shape;2079;p19">
            <a:extLst>
              <a:ext uri="{FF2B5EF4-FFF2-40B4-BE49-F238E27FC236}">
                <a16:creationId xmlns:a16="http://schemas.microsoft.com/office/drawing/2014/main" id="{A55A9F4D-54B9-461B-B069-25707FDD070C}"/>
              </a:ext>
            </a:extLst>
          </p:cNvPr>
          <p:cNvSpPr/>
          <p:nvPr userDrawn="1"/>
        </p:nvSpPr>
        <p:spPr>
          <a:xfrm rot="10800000" flipV="1">
            <a:off x="11451172" y="1386725"/>
            <a:ext cx="240000" cy="240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42" name="Google Shape;2080;p19">
            <a:extLst>
              <a:ext uri="{FF2B5EF4-FFF2-40B4-BE49-F238E27FC236}">
                <a16:creationId xmlns:a16="http://schemas.microsoft.com/office/drawing/2014/main" id="{38783E4F-4E7C-4E78-941A-63D9A0117877}"/>
              </a:ext>
            </a:extLst>
          </p:cNvPr>
          <p:cNvSpPr/>
          <p:nvPr userDrawn="1"/>
        </p:nvSpPr>
        <p:spPr>
          <a:xfrm rot="10800000" flipV="1">
            <a:off x="11509120" y="1444577"/>
            <a:ext cx="124200" cy="1242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43" name="Google Shape;2081;p19">
            <a:extLst>
              <a:ext uri="{FF2B5EF4-FFF2-40B4-BE49-F238E27FC236}">
                <a16:creationId xmlns:a16="http://schemas.microsoft.com/office/drawing/2014/main" id="{AC12E4DD-3325-488C-9F29-14253EEBBA90}"/>
              </a:ext>
            </a:extLst>
          </p:cNvPr>
          <p:cNvSpPr/>
          <p:nvPr userDrawn="1"/>
        </p:nvSpPr>
        <p:spPr>
          <a:xfrm rot="16200000" flipV="1">
            <a:off x="11235629" y="2061759"/>
            <a:ext cx="672000" cy="672000"/>
          </a:xfrm>
          <a:prstGeom prst="arc">
            <a:avLst>
              <a:gd name="adj1" fmla="val 16200000"/>
              <a:gd name="adj2" fmla="val 10690623"/>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44" name="Google Shape;2082;p19">
            <a:extLst>
              <a:ext uri="{FF2B5EF4-FFF2-40B4-BE49-F238E27FC236}">
                <a16:creationId xmlns:a16="http://schemas.microsoft.com/office/drawing/2014/main" id="{96D146FC-4C83-4E81-8B09-6BE6BCB6A3A9}"/>
              </a:ext>
            </a:extLst>
          </p:cNvPr>
          <p:cNvSpPr/>
          <p:nvPr userDrawn="1"/>
        </p:nvSpPr>
        <p:spPr>
          <a:xfrm rot="16200000" flipV="1">
            <a:off x="11338358" y="2164488"/>
            <a:ext cx="466800" cy="466800"/>
          </a:xfrm>
          <a:prstGeom prst="arc">
            <a:avLst>
              <a:gd name="adj1" fmla="val 16200000"/>
              <a:gd name="adj2" fmla="val 10869229"/>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45" name="Google Shape;2083;p19">
            <a:extLst>
              <a:ext uri="{FF2B5EF4-FFF2-40B4-BE49-F238E27FC236}">
                <a16:creationId xmlns:a16="http://schemas.microsoft.com/office/drawing/2014/main" id="{7FAAA970-10B1-42FC-9C50-0E26CEC57AF6}"/>
              </a:ext>
            </a:extLst>
          </p:cNvPr>
          <p:cNvSpPr/>
          <p:nvPr userDrawn="1"/>
        </p:nvSpPr>
        <p:spPr>
          <a:xfrm rot="10800000" flipV="1">
            <a:off x="11112414" y="1951875"/>
            <a:ext cx="453600" cy="4536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46" name="Google Shape;2084;p19">
            <a:extLst>
              <a:ext uri="{FF2B5EF4-FFF2-40B4-BE49-F238E27FC236}">
                <a16:creationId xmlns:a16="http://schemas.microsoft.com/office/drawing/2014/main" id="{109430B0-39CA-4EE3-BBB3-E6E4823E2A29}"/>
              </a:ext>
            </a:extLst>
          </p:cNvPr>
          <p:cNvSpPr/>
          <p:nvPr userDrawn="1"/>
        </p:nvSpPr>
        <p:spPr>
          <a:xfrm rot="10800000" flipV="1">
            <a:off x="11478247" y="2309445"/>
            <a:ext cx="173100" cy="173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347" name="Google Shape;2085;p19">
            <a:extLst>
              <a:ext uri="{FF2B5EF4-FFF2-40B4-BE49-F238E27FC236}">
                <a16:creationId xmlns:a16="http://schemas.microsoft.com/office/drawing/2014/main" id="{36D9055B-590E-4F20-9683-C9DADE6D4456}"/>
              </a:ext>
            </a:extLst>
          </p:cNvPr>
          <p:cNvGrpSpPr/>
          <p:nvPr userDrawn="1"/>
        </p:nvGrpSpPr>
        <p:grpSpPr>
          <a:xfrm rot="10800000" flipV="1">
            <a:off x="11682431" y="2518255"/>
            <a:ext cx="252180" cy="32692"/>
            <a:chOff x="10578164" y="275923"/>
            <a:chExt cx="416551" cy="54000"/>
          </a:xfrm>
        </p:grpSpPr>
        <p:sp>
          <p:nvSpPr>
            <p:cNvPr id="348" name="Google Shape;2086;p19">
              <a:extLst>
                <a:ext uri="{FF2B5EF4-FFF2-40B4-BE49-F238E27FC236}">
                  <a16:creationId xmlns:a16="http://schemas.microsoft.com/office/drawing/2014/main" id="{4BB4B523-2E2D-49F7-B5EC-D4683B9BECC5}"/>
                </a:ext>
              </a:extLst>
            </p:cNvPr>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49" name="Google Shape;2087;p19">
              <a:extLst>
                <a:ext uri="{FF2B5EF4-FFF2-40B4-BE49-F238E27FC236}">
                  <a16:creationId xmlns:a16="http://schemas.microsoft.com/office/drawing/2014/main" id="{8084069C-2D85-473B-8DA4-5802E43FEA68}"/>
                </a:ext>
              </a:extLst>
            </p:cNvPr>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50" name="Google Shape;2088;p19">
              <a:extLst>
                <a:ext uri="{FF2B5EF4-FFF2-40B4-BE49-F238E27FC236}">
                  <a16:creationId xmlns:a16="http://schemas.microsoft.com/office/drawing/2014/main" id="{80AA581B-FABD-47F8-9355-3ED904FA356F}"/>
                </a:ext>
              </a:extLst>
            </p:cNvPr>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351" name="Google Shape;2089;p19">
            <a:extLst>
              <a:ext uri="{FF2B5EF4-FFF2-40B4-BE49-F238E27FC236}">
                <a16:creationId xmlns:a16="http://schemas.microsoft.com/office/drawing/2014/main" id="{77329A1F-C2DA-4EB6-ABC9-04F56114FB68}"/>
              </a:ext>
            </a:extLst>
          </p:cNvPr>
          <p:cNvGrpSpPr/>
          <p:nvPr userDrawn="1"/>
        </p:nvGrpSpPr>
        <p:grpSpPr>
          <a:xfrm rot="10800000" flipV="1">
            <a:off x="11682431" y="2611013"/>
            <a:ext cx="252180" cy="32692"/>
            <a:chOff x="10578164" y="275923"/>
            <a:chExt cx="416551" cy="54000"/>
          </a:xfrm>
        </p:grpSpPr>
        <p:sp>
          <p:nvSpPr>
            <p:cNvPr id="352" name="Google Shape;2090;p19">
              <a:extLst>
                <a:ext uri="{FF2B5EF4-FFF2-40B4-BE49-F238E27FC236}">
                  <a16:creationId xmlns:a16="http://schemas.microsoft.com/office/drawing/2014/main" id="{98DCD684-A69B-4DEB-903E-6E1621AC229D}"/>
                </a:ext>
              </a:extLst>
            </p:cNvPr>
            <p:cNvSpPr/>
            <p:nvPr/>
          </p:nvSpPr>
          <p:spPr>
            <a:xfrm>
              <a:off x="10578164"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53" name="Google Shape;2091;p19">
              <a:extLst>
                <a:ext uri="{FF2B5EF4-FFF2-40B4-BE49-F238E27FC236}">
                  <a16:creationId xmlns:a16="http://schemas.microsoft.com/office/drawing/2014/main" id="{392D1F6A-657E-4079-B1BA-38BE0BC51FF4}"/>
                </a:ext>
              </a:extLst>
            </p:cNvPr>
            <p:cNvSpPr/>
            <p:nvPr/>
          </p:nvSpPr>
          <p:spPr>
            <a:xfrm>
              <a:off x="10759440"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54" name="Google Shape;2092;p19">
              <a:extLst>
                <a:ext uri="{FF2B5EF4-FFF2-40B4-BE49-F238E27FC236}">
                  <a16:creationId xmlns:a16="http://schemas.microsoft.com/office/drawing/2014/main" id="{F25FA188-DA13-44B9-A2F3-CA36EE99A8BC}"/>
                </a:ext>
              </a:extLst>
            </p:cNvPr>
            <p:cNvSpPr/>
            <p:nvPr/>
          </p:nvSpPr>
          <p:spPr>
            <a:xfrm>
              <a:off x="10940715"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355" name="Google Shape;2093;p19">
            <a:extLst>
              <a:ext uri="{FF2B5EF4-FFF2-40B4-BE49-F238E27FC236}">
                <a16:creationId xmlns:a16="http://schemas.microsoft.com/office/drawing/2014/main" id="{E935AA71-01E5-4AAA-9146-4310159404BF}"/>
              </a:ext>
            </a:extLst>
          </p:cNvPr>
          <p:cNvGrpSpPr/>
          <p:nvPr userDrawn="1"/>
        </p:nvGrpSpPr>
        <p:grpSpPr>
          <a:xfrm rot="10800000" flipV="1">
            <a:off x="11682431" y="2703770"/>
            <a:ext cx="252180" cy="32692"/>
            <a:chOff x="10578164" y="275923"/>
            <a:chExt cx="416551" cy="54000"/>
          </a:xfrm>
        </p:grpSpPr>
        <p:sp>
          <p:nvSpPr>
            <p:cNvPr id="356" name="Google Shape;2094;p19">
              <a:extLst>
                <a:ext uri="{FF2B5EF4-FFF2-40B4-BE49-F238E27FC236}">
                  <a16:creationId xmlns:a16="http://schemas.microsoft.com/office/drawing/2014/main" id="{3B823EC2-26F9-4BCB-A877-D7F860CDC7C8}"/>
                </a:ext>
              </a:extLst>
            </p:cNvPr>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57" name="Google Shape;2095;p19">
              <a:extLst>
                <a:ext uri="{FF2B5EF4-FFF2-40B4-BE49-F238E27FC236}">
                  <a16:creationId xmlns:a16="http://schemas.microsoft.com/office/drawing/2014/main" id="{52EF7686-DEE1-49FE-836B-8A56AAE46DD5}"/>
                </a:ext>
              </a:extLst>
            </p:cNvPr>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58" name="Google Shape;2096;p19">
              <a:extLst>
                <a:ext uri="{FF2B5EF4-FFF2-40B4-BE49-F238E27FC236}">
                  <a16:creationId xmlns:a16="http://schemas.microsoft.com/office/drawing/2014/main" id="{DCB50FDB-2AB3-4EEA-892A-5BA971B021AD}"/>
                </a:ext>
              </a:extLst>
            </p:cNvPr>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359" name="Google Shape;2097;p19">
            <a:extLst>
              <a:ext uri="{FF2B5EF4-FFF2-40B4-BE49-F238E27FC236}">
                <a16:creationId xmlns:a16="http://schemas.microsoft.com/office/drawing/2014/main" id="{D4A792E9-FC9B-42A8-9AD9-460D73A69A98}"/>
              </a:ext>
            </a:extLst>
          </p:cNvPr>
          <p:cNvGrpSpPr/>
          <p:nvPr userDrawn="1"/>
        </p:nvGrpSpPr>
        <p:grpSpPr>
          <a:xfrm rot="10800000" flipV="1">
            <a:off x="11217186" y="2074379"/>
            <a:ext cx="252180" cy="32692"/>
            <a:chOff x="10578164" y="275923"/>
            <a:chExt cx="416551" cy="54000"/>
          </a:xfrm>
        </p:grpSpPr>
        <p:sp>
          <p:nvSpPr>
            <p:cNvPr id="360" name="Google Shape;2098;p19">
              <a:extLst>
                <a:ext uri="{FF2B5EF4-FFF2-40B4-BE49-F238E27FC236}">
                  <a16:creationId xmlns:a16="http://schemas.microsoft.com/office/drawing/2014/main" id="{72A94C69-E044-4B2A-85D6-9F653A39E4C2}"/>
                </a:ext>
              </a:extLst>
            </p:cNvPr>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61" name="Google Shape;2099;p19">
              <a:extLst>
                <a:ext uri="{FF2B5EF4-FFF2-40B4-BE49-F238E27FC236}">
                  <a16:creationId xmlns:a16="http://schemas.microsoft.com/office/drawing/2014/main" id="{EC37418E-3989-4312-8301-64E27E8004CB}"/>
                </a:ext>
              </a:extLst>
            </p:cNvPr>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62" name="Google Shape;2100;p19">
              <a:extLst>
                <a:ext uri="{FF2B5EF4-FFF2-40B4-BE49-F238E27FC236}">
                  <a16:creationId xmlns:a16="http://schemas.microsoft.com/office/drawing/2014/main" id="{927F882F-D1DF-4060-9B5A-289981225E3D}"/>
                </a:ext>
              </a:extLst>
            </p:cNvPr>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363" name="Google Shape;2101;p19">
            <a:extLst>
              <a:ext uri="{FF2B5EF4-FFF2-40B4-BE49-F238E27FC236}">
                <a16:creationId xmlns:a16="http://schemas.microsoft.com/office/drawing/2014/main" id="{F842C1E6-F7DF-40F2-BEE6-587A9BE58E2B}"/>
              </a:ext>
            </a:extLst>
          </p:cNvPr>
          <p:cNvGrpSpPr/>
          <p:nvPr userDrawn="1"/>
        </p:nvGrpSpPr>
        <p:grpSpPr>
          <a:xfrm rot="10800000" flipV="1">
            <a:off x="11217186" y="2167136"/>
            <a:ext cx="252180" cy="32692"/>
            <a:chOff x="10578164" y="275923"/>
            <a:chExt cx="416551" cy="54000"/>
          </a:xfrm>
        </p:grpSpPr>
        <p:sp>
          <p:nvSpPr>
            <p:cNvPr id="364" name="Google Shape;2102;p19">
              <a:extLst>
                <a:ext uri="{FF2B5EF4-FFF2-40B4-BE49-F238E27FC236}">
                  <a16:creationId xmlns:a16="http://schemas.microsoft.com/office/drawing/2014/main" id="{3A68FCC6-3DBF-48C2-96E5-2A715DF589C8}"/>
                </a:ext>
              </a:extLst>
            </p:cNvPr>
            <p:cNvSpPr/>
            <p:nvPr/>
          </p:nvSpPr>
          <p:spPr>
            <a:xfrm>
              <a:off x="10578164"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65" name="Google Shape;2103;p19">
              <a:extLst>
                <a:ext uri="{FF2B5EF4-FFF2-40B4-BE49-F238E27FC236}">
                  <a16:creationId xmlns:a16="http://schemas.microsoft.com/office/drawing/2014/main" id="{CDD5988B-3A8C-4648-B782-0CEDB438AF05}"/>
                </a:ext>
              </a:extLst>
            </p:cNvPr>
            <p:cNvSpPr/>
            <p:nvPr/>
          </p:nvSpPr>
          <p:spPr>
            <a:xfrm>
              <a:off x="10759440"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66" name="Google Shape;2104;p19">
              <a:extLst>
                <a:ext uri="{FF2B5EF4-FFF2-40B4-BE49-F238E27FC236}">
                  <a16:creationId xmlns:a16="http://schemas.microsoft.com/office/drawing/2014/main" id="{C2AE0255-43C8-4F72-B393-48B813BB2A69}"/>
                </a:ext>
              </a:extLst>
            </p:cNvPr>
            <p:cNvSpPr/>
            <p:nvPr/>
          </p:nvSpPr>
          <p:spPr>
            <a:xfrm>
              <a:off x="10940715"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367" name="Google Shape;2105;p19">
            <a:extLst>
              <a:ext uri="{FF2B5EF4-FFF2-40B4-BE49-F238E27FC236}">
                <a16:creationId xmlns:a16="http://schemas.microsoft.com/office/drawing/2014/main" id="{7EA3ED70-6CBC-45DE-9B22-D516F9E57E27}"/>
              </a:ext>
            </a:extLst>
          </p:cNvPr>
          <p:cNvGrpSpPr/>
          <p:nvPr userDrawn="1"/>
        </p:nvGrpSpPr>
        <p:grpSpPr>
          <a:xfrm rot="10800000" flipV="1">
            <a:off x="11217186" y="2259894"/>
            <a:ext cx="252180" cy="32692"/>
            <a:chOff x="10578164" y="275923"/>
            <a:chExt cx="416551" cy="54000"/>
          </a:xfrm>
        </p:grpSpPr>
        <p:sp>
          <p:nvSpPr>
            <p:cNvPr id="368" name="Google Shape;2106;p19">
              <a:extLst>
                <a:ext uri="{FF2B5EF4-FFF2-40B4-BE49-F238E27FC236}">
                  <a16:creationId xmlns:a16="http://schemas.microsoft.com/office/drawing/2014/main" id="{06EFBA5C-6123-4FD4-8A11-F153B99F9CAA}"/>
                </a:ext>
              </a:extLst>
            </p:cNvPr>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69" name="Google Shape;2107;p19">
              <a:extLst>
                <a:ext uri="{FF2B5EF4-FFF2-40B4-BE49-F238E27FC236}">
                  <a16:creationId xmlns:a16="http://schemas.microsoft.com/office/drawing/2014/main" id="{668F80D7-2AC7-4D28-B4CB-97EF2437EECE}"/>
                </a:ext>
              </a:extLst>
            </p:cNvPr>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70" name="Google Shape;2108;p19">
              <a:extLst>
                <a:ext uri="{FF2B5EF4-FFF2-40B4-BE49-F238E27FC236}">
                  <a16:creationId xmlns:a16="http://schemas.microsoft.com/office/drawing/2014/main" id="{B1F83D70-0720-4075-928E-F91148CAAC9B}"/>
                </a:ext>
              </a:extLst>
            </p:cNvPr>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371" name="Google Shape;2119;p19">
            <a:extLst>
              <a:ext uri="{FF2B5EF4-FFF2-40B4-BE49-F238E27FC236}">
                <a16:creationId xmlns:a16="http://schemas.microsoft.com/office/drawing/2014/main" id="{D11460CC-D45F-4406-9E74-B268C5830B1F}"/>
              </a:ext>
            </a:extLst>
          </p:cNvPr>
          <p:cNvGrpSpPr/>
          <p:nvPr userDrawn="1"/>
        </p:nvGrpSpPr>
        <p:grpSpPr>
          <a:xfrm rot="10859618" flipV="1">
            <a:off x="10180255" y="149763"/>
            <a:ext cx="928647" cy="928590"/>
            <a:chOff x="3247624" y="213651"/>
            <a:chExt cx="1533709" cy="1533614"/>
          </a:xfrm>
        </p:grpSpPr>
        <p:sp>
          <p:nvSpPr>
            <p:cNvPr id="372" name="Google Shape;2120;p19">
              <a:extLst>
                <a:ext uri="{FF2B5EF4-FFF2-40B4-BE49-F238E27FC236}">
                  <a16:creationId xmlns:a16="http://schemas.microsoft.com/office/drawing/2014/main" id="{BBF0C344-DAFA-4C83-9272-10493B865DB8}"/>
                </a:ext>
              </a:extLst>
            </p:cNvPr>
            <p:cNvSpPr/>
            <p:nvPr/>
          </p:nvSpPr>
          <p:spPr>
            <a:xfrm rot="-2642172" flipH="1">
              <a:off x="3472138" y="438179"/>
              <a:ext cx="1084572" cy="1084572"/>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73" name="Google Shape;2121;p19">
              <a:extLst>
                <a:ext uri="{FF2B5EF4-FFF2-40B4-BE49-F238E27FC236}">
                  <a16:creationId xmlns:a16="http://schemas.microsoft.com/office/drawing/2014/main" id="{6249BE25-0766-4257-8A06-A53EB68A12C6}"/>
                </a:ext>
              </a:extLst>
            </p:cNvPr>
            <p:cNvSpPr/>
            <p:nvPr/>
          </p:nvSpPr>
          <p:spPr>
            <a:xfrm rot="8157828" flipH="1">
              <a:off x="3472247" y="438165"/>
              <a:ext cx="1084572" cy="1084572"/>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374" name="Google Shape;2122;p19">
            <a:extLst>
              <a:ext uri="{FF2B5EF4-FFF2-40B4-BE49-F238E27FC236}">
                <a16:creationId xmlns:a16="http://schemas.microsoft.com/office/drawing/2014/main" id="{87BADD2A-1DA9-4478-9D9C-FBBE30CDEF79}"/>
              </a:ext>
            </a:extLst>
          </p:cNvPr>
          <p:cNvSpPr/>
          <p:nvPr userDrawn="1"/>
        </p:nvSpPr>
        <p:spPr>
          <a:xfrm rot="10800000" flipV="1">
            <a:off x="10431545" y="400562"/>
            <a:ext cx="426300" cy="4263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75" name="Google Shape;2123;p19">
            <a:extLst>
              <a:ext uri="{FF2B5EF4-FFF2-40B4-BE49-F238E27FC236}">
                <a16:creationId xmlns:a16="http://schemas.microsoft.com/office/drawing/2014/main" id="{13CDD1C2-339B-463B-8F2E-880029241CC7}"/>
              </a:ext>
            </a:extLst>
          </p:cNvPr>
          <p:cNvSpPr/>
          <p:nvPr userDrawn="1"/>
        </p:nvSpPr>
        <p:spPr>
          <a:xfrm rot="10800000" flipV="1">
            <a:off x="10536704" y="505703"/>
            <a:ext cx="216000" cy="2160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76" name="Google Shape;2124;p19">
            <a:extLst>
              <a:ext uri="{FF2B5EF4-FFF2-40B4-BE49-F238E27FC236}">
                <a16:creationId xmlns:a16="http://schemas.microsoft.com/office/drawing/2014/main" id="{F81E70C2-543A-4CC7-AB07-51BA7A9566DC}"/>
              </a:ext>
            </a:extLst>
          </p:cNvPr>
          <p:cNvSpPr/>
          <p:nvPr userDrawn="1"/>
        </p:nvSpPr>
        <p:spPr>
          <a:xfrm rot="10800000" flipV="1">
            <a:off x="9723374" y="162771"/>
            <a:ext cx="453600" cy="4536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77" name="Google Shape;2125;p19">
            <a:extLst>
              <a:ext uri="{FF2B5EF4-FFF2-40B4-BE49-F238E27FC236}">
                <a16:creationId xmlns:a16="http://schemas.microsoft.com/office/drawing/2014/main" id="{2903DE4C-F721-4608-A6AB-A551B9B2B5E7}"/>
              </a:ext>
            </a:extLst>
          </p:cNvPr>
          <p:cNvSpPr/>
          <p:nvPr userDrawn="1"/>
        </p:nvSpPr>
        <p:spPr>
          <a:xfrm rot="5400000" flipV="1">
            <a:off x="9723524" y="611714"/>
            <a:ext cx="453600" cy="453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378" name="Google Shape;2126;p19">
            <a:extLst>
              <a:ext uri="{FF2B5EF4-FFF2-40B4-BE49-F238E27FC236}">
                <a16:creationId xmlns:a16="http://schemas.microsoft.com/office/drawing/2014/main" id="{AC98C4D6-4B9C-4C87-A467-83E37C746854}"/>
              </a:ext>
            </a:extLst>
          </p:cNvPr>
          <p:cNvGrpSpPr/>
          <p:nvPr userDrawn="1"/>
        </p:nvGrpSpPr>
        <p:grpSpPr>
          <a:xfrm rot="5400000" flipV="1">
            <a:off x="9833061" y="154777"/>
            <a:ext cx="234029" cy="453324"/>
            <a:chOff x="10628069" y="2437255"/>
            <a:chExt cx="369772" cy="748800"/>
          </a:xfrm>
        </p:grpSpPr>
        <p:cxnSp>
          <p:nvCxnSpPr>
            <p:cNvPr id="379" name="Google Shape;2127;p19">
              <a:extLst>
                <a:ext uri="{FF2B5EF4-FFF2-40B4-BE49-F238E27FC236}">
                  <a16:creationId xmlns:a16="http://schemas.microsoft.com/office/drawing/2014/main" id="{EF24A273-E712-4F04-8BEB-3CA7746312A1}"/>
                </a:ext>
              </a:extLst>
            </p:cNvPr>
            <p:cNvCxnSpPr/>
            <p:nvPr/>
          </p:nvCxnSpPr>
          <p:spPr>
            <a:xfrm>
              <a:off x="10997841"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380" name="Google Shape;2128;p19">
              <a:extLst>
                <a:ext uri="{FF2B5EF4-FFF2-40B4-BE49-F238E27FC236}">
                  <a16:creationId xmlns:a16="http://schemas.microsoft.com/office/drawing/2014/main" id="{83F529F3-4A29-4015-9D12-59E57F3EA21F}"/>
                </a:ext>
              </a:extLst>
            </p:cNvPr>
            <p:cNvCxnSpPr/>
            <p:nvPr/>
          </p:nvCxnSpPr>
          <p:spPr>
            <a:xfrm>
              <a:off x="10812955"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381" name="Google Shape;2129;p19">
              <a:extLst>
                <a:ext uri="{FF2B5EF4-FFF2-40B4-BE49-F238E27FC236}">
                  <a16:creationId xmlns:a16="http://schemas.microsoft.com/office/drawing/2014/main" id="{3D614511-D39A-4A60-BFFA-5A75A91446C5}"/>
                </a:ext>
              </a:extLst>
            </p:cNvPr>
            <p:cNvCxnSpPr/>
            <p:nvPr/>
          </p:nvCxnSpPr>
          <p:spPr>
            <a:xfrm>
              <a:off x="10628069" y="2437255"/>
              <a:ext cx="0" cy="748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382" name="Google Shape;2130;p19">
            <a:extLst>
              <a:ext uri="{FF2B5EF4-FFF2-40B4-BE49-F238E27FC236}">
                <a16:creationId xmlns:a16="http://schemas.microsoft.com/office/drawing/2014/main" id="{8118960C-9012-40AC-9D0C-0C11BE54AF5F}"/>
              </a:ext>
            </a:extLst>
          </p:cNvPr>
          <p:cNvGrpSpPr/>
          <p:nvPr userDrawn="1"/>
        </p:nvGrpSpPr>
        <p:grpSpPr>
          <a:xfrm rot="5400000" flipV="1">
            <a:off x="9839116" y="607460"/>
            <a:ext cx="223860" cy="453324"/>
            <a:chOff x="10628069" y="2437255"/>
            <a:chExt cx="369772" cy="748800"/>
          </a:xfrm>
        </p:grpSpPr>
        <p:cxnSp>
          <p:nvCxnSpPr>
            <p:cNvPr id="383" name="Google Shape;2131;p19">
              <a:extLst>
                <a:ext uri="{FF2B5EF4-FFF2-40B4-BE49-F238E27FC236}">
                  <a16:creationId xmlns:a16="http://schemas.microsoft.com/office/drawing/2014/main" id="{BC64AE61-660B-4DC6-BC9A-AE84CAAE8BB5}"/>
                </a:ext>
              </a:extLst>
            </p:cNvPr>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384" name="Google Shape;2132;p19">
              <a:extLst>
                <a:ext uri="{FF2B5EF4-FFF2-40B4-BE49-F238E27FC236}">
                  <a16:creationId xmlns:a16="http://schemas.microsoft.com/office/drawing/2014/main" id="{928553DB-E6CC-4749-95C2-AB7F0A097FA6}"/>
                </a:ext>
              </a:extLst>
            </p:cNvPr>
            <p:cNvCxnSpPr/>
            <p:nvPr/>
          </p:nvCxnSpPr>
          <p:spPr>
            <a:xfrm>
              <a:off x="10812955" y="2437255"/>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385" name="Google Shape;2133;p19">
              <a:extLst>
                <a:ext uri="{FF2B5EF4-FFF2-40B4-BE49-F238E27FC236}">
                  <a16:creationId xmlns:a16="http://schemas.microsoft.com/office/drawing/2014/main" id="{250A7A6A-60B9-4151-AE05-00FACF31DA74}"/>
                </a:ext>
              </a:extLst>
            </p:cNvPr>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386" name="Google Shape;2134;p19">
            <a:extLst>
              <a:ext uri="{FF2B5EF4-FFF2-40B4-BE49-F238E27FC236}">
                <a16:creationId xmlns:a16="http://schemas.microsoft.com/office/drawing/2014/main" id="{77156A85-0E93-4D4D-8BF7-5453E3B2A372}"/>
              </a:ext>
            </a:extLst>
          </p:cNvPr>
          <p:cNvSpPr/>
          <p:nvPr userDrawn="1"/>
        </p:nvSpPr>
        <p:spPr>
          <a:xfrm flipH="1" flipV="1">
            <a:off x="9275700" y="161356"/>
            <a:ext cx="903600" cy="903600"/>
          </a:xfrm>
          <a:prstGeom prst="arc">
            <a:avLst>
              <a:gd name="adj1" fmla="val 16200000"/>
              <a:gd name="adj2" fmla="val 5378577"/>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87" name="Google Shape;2135;p19">
            <a:extLst>
              <a:ext uri="{FF2B5EF4-FFF2-40B4-BE49-F238E27FC236}">
                <a16:creationId xmlns:a16="http://schemas.microsoft.com/office/drawing/2014/main" id="{F4AA7082-396E-4B2F-AECD-726AF0FFEEB7}"/>
              </a:ext>
            </a:extLst>
          </p:cNvPr>
          <p:cNvSpPr/>
          <p:nvPr userDrawn="1"/>
        </p:nvSpPr>
        <p:spPr>
          <a:xfrm rot="10800000" flipV="1">
            <a:off x="10981487" y="1171100"/>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88" name="Google Shape;2136;p19">
            <a:extLst>
              <a:ext uri="{FF2B5EF4-FFF2-40B4-BE49-F238E27FC236}">
                <a16:creationId xmlns:a16="http://schemas.microsoft.com/office/drawing/2014/main" id="{A4EFDE82-349A-4A53-A0DF-CF4B2F475576}"/>
              </a:ext>
            </a:extLst>
          </p:cNvPr>
          <p:cNvSpPr/>
          <p:nvPr userDrawn="1"/>
        </p:nvSpPr>
        <p:spPr>
          <a:xfrm rot="10800000" flipV="1">
            <a:off x="10864286" y="1171100"/>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89" name="Google Shape;2137;p19">
            <a:extLst>
              <a:ext uri="{FF2B5EF4-FFF2-40B4-BE49-F238E27FC236}">
                <a16:creationId xmlns:a16="http://schemas.microsoft.com/office/drawing/2014/main" id="{7F816D3E-863A-463E-A162-5393492E2521}"/>
              </a:ext>
            </a:extLst>
          </p:cNvPr>
          <p:cNvSpPr/>
          <p:nvPr userDrawn="1"/>
        </p:nvSpPr>
        <p:spPr>
          <a:xfrm rot="10800000" flipV="1">
            <a:off x="10747084" y="1171100"/>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90" name="Google Shape;2138;p19">
            <a:extLst>
              <a:ext uri="{FF2B5EF4-FFF2-40B4-BE49-F238E27FC236}">
                <a16:creationId xmlns:a16="http://schemas.microsoft.com/office/drawing/2014/main" id="{02F9F686-E434-4F33-8615-6D7F24AA83A7}"/>
              </a:ext>
            </a:extLst>
          </p:cNvPr>
          <p:cNvSpPr/>
          <p:nvPr userDrawn="1"/>
        </p:nvSpPr>
        <p:spPr>
          <a:xfrm rot="10800000" flipV="1">
            <a:off x="10981487" y="1263858"/>
            <a:ext cx="32700" cy="32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91" name="Google Shape;2139;p19">
            <a:extLst>
              <a:ext uri="{FF2B5EF4-FFF2-40B4-BE49-F238E27FC236}">
                <a16:creationId xmlns:a16="http://schemas.microsoft.com/office/drawing/2014/main" id="{811B5E8E-F958-422F-AC9F-456944902846}"/>
              </a:ext>
            </a:extLst>
          </p:cNvPr>
          <p:cNvSpPr/>
          <p:nvPr userDrawn="1"/>
        </p:nvSpPr>
        <p:spPr>
          <a:xfrm rot="10800000" flipV="1">
            <a:off x="10864286" y="1263858"/>
            <a:ext cx="32700" cy="32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92" name="Google Shape;2140;p19">
            <a:extLst>
              <a:ext uri="{FF2B5EF4-FFF2-40B4-BE49-F238E27FC236}">
                <a16:creationId xmlns:a16="http://schemas.microsoft.com/office/drawing/2014/main" id="{C1E49C3A-78BD-4D52-B46B-59AE15021969}"/>
              </a:ext>
            </a:extLst>
          </p:cNvPr>
          <p:cNvSpPr/>
          <p:nvPr userDrawn="1"/>
        </p:nvSpPr>
        <p:spPr>
          <a:xfrm rot="10800000" flipV="1">
            <a:off x="10747084" y="1263858"/>
            <a:ext cx="32700" cy="32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93" name="Google Shape;2141;p19">
            <a:extLst>
              <a:ext uri="{FF2B5EF4-FFF2-40B4-BE49-F238E27FC236}">
                <a16:creationId xmlns:a16="http://schemas.microsoft.com/office/drawing/2014/main" id="{1CCCEE04-930D-4D13-88CF-FE4E3637B311}"/>
              </a:ext>
            </a:extLst>
          </p:cNvPr>
          <p:cNvSpPr/>
          <p:nvPr userDrawn="1"/>
        </p:nvSpPr>
        <p:spPr>
          <a:xfrm rot="10800000" flipV="1">
            <a:off x="10981487" y="1356616"/>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94" name="Google Shape;2142;p19">
            <a:extLst>
              <a:ext uri="{FF2B5EF4-FFF2-40B4-BE49-F238E27FC236}">
                <a16:creationId xmlns:a16="http://schemas.microsoft.com/office/drawing/2014/main" id="{AAF031D5-CEE6-4F6C-973B-69C031605817}"/>
              </a:ext>
            </a:extLst>
          </p:cNvPr>
          <p:cNvSpPr/>
          <p:nvPr userDrawn="1"/>
        </p:nvSpPr>
        <p:spPr>
          <a:xfrm rot="10800000" flipV="1">
            <a:off x="10864286" y="1356616"/>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95" name="Google Shape;2143;p19">
            <a:extLst>
              <a:ext uri="{FF2B5EF4-FFF2-40B4-BE49-F238E27FC236}">
                <a16:creationId xmlns:a16="http://schemas.microsoft.com/office/drawing/2014/main" id="{63324C54-7C62-4051-A733-7E9D6A89235A}"/>
              </a:ext>
            </a:extLst>
          </p:cNvPr>
          <p:cNvSpPr/>
          <p:nvPr userDrawn="1"/>
        </p:nvSpPr>
        <p:spPr>
          <a:xfrm rot="10800000" flipV="1">
            <a:off x="10747084" y="1356616"/>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96" name="Google Shape;2144;p19">
            <a:extLst>
              <a:ext uri="{FF2B5EF4-FFF2-40B4-BE49-F238E27FC236}">
                <a16:creationId xmlns:a16="http://schemas.microsoft.com/office/drawing/2014/main" id="{50A72160-EFA6-4B49-BDCB-9852BFE8175E}"/>
              </a:ext>
            </a:extLst>
          </p:cNvPr>
          <p:cNvSpPr/>
          <p:nvPr userDrawn="1"/>
        </p:nvSpPr>
        <p:spPr>
          <a:xfrm rot="10800000" flipV="1">
            <a:off x="10512681" y="1171100"/>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97" name="Google Shape;2145;p19">
            <a:extLst>
              <a:ext uri="{FF2B5EF4-FFF2-40B4-BE49-F238E27FC236}">
                <a16:creationId xmlns:a16="http://schemas.microsoft.com/office/drawing/2014/main" id="{9AD19718-A059-43C2-8DA6-D4A40502618B}"/>
              </a:ext>
            </a:extLst>
          </p:cNvPr>
          <p:cNvSpPr/>
          <p:nvPr userDrawn="1"/>
        </p:nvSpPr>
        <p:spPr>
          <a:xfrm rot="10800000" flipV="1">
            <a:off x="10395479" y="1171100"/>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98" name="Google Shape;2146;p19">
            <a:extLst>
              <a:ext uri="{FF2B5EF4-FFF2-40B4-BE49-F238E27FC236}">
                <a16:creationId xmlns:a16="http://schemas.microsoft.com/office/drawing/2014/main" id="{BDA2E025-0C4A-443F-AC70-596F661E039B}"/>
              </a:ext>
            </a:extLst>
          </p:cNvPr>
          <p:cNvSpPr/>
          <p:nvPr userDrawn="1"/>
        </p:nvSpPr>
        <p:spPr>
          <a:xfrm rot="10800000" flipV="1">
            <a:off x="10278279" y="1171100"/>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99" name="Google Shape;2147;p19">
            <a:extLst>
              <a:ext uri="{FF2B5EF4-FFF2-40B4-BE49-F238E27FC236}">
                <a16:creationId xmlns:a16="http://schemas.microsoft.com/office/drawing/2014/main" id="{E6AD540F-EAA0-4F0A-9468-DC860AA7459F}"/>
              </a:ext>
            </a:extLst>
          </p:cNvPr>
          <p:cNvSpPr/>
          <p:nvPr userDrawn="1"/>
        </p:nvSpPr>
        <p:spPr>
          <a:xfrm rot="10800000" flipV="1">
            <a:off x="10512681" y="1263858"/>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00" name="Google Shape;2148;p19">
            <a:extLst>
              <a:ext uri="{FF2B5EF4-FFF2-40B4-BE49-F238E27FC236}">
                <a16:creationId xmlns:a16="http://schemas.microsoft.com/office/drawing/2014/main" id="{AB6066E0-0468-49F0-BD59-F02D6268B3F9}"/>
              </a:ext>
            </a:extLst>
          </p:cNvPr>
          <p:cNvSpPr/>
          <p:nvPr userDrawn="1"/>
        </p:nvSpPr>
        <p:spPr>
          <a:xfrm rot="10800000" flipV="1">
            <a:off x="10395479" y="1263858"/>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01" name="Google Shape;2149;p19">
            <a:extLst>
              <a:ext uri="{FF2B5EF4-FFF2-40B4-BE49-F238E27FC236}">
                <a16:creationId xmlns:a16="http://schemas.microsoft.com/office/drawing/2014/main" id="{A695CC7E-D24D-4DB5-8B2C-2DF1C27BA4FA}"/>
              </a:ext>
            </a:extLst>
          </p:cNvPr>
          <p:cNvSpPr/>
          <p:nvPr userDrawn="1"/>
        </p:nvSpPr>
        <p:spPr>
          <a:xfrm rot="10800000" flipV="1">
            <a:off x="10278279" y="1263858"/>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02" name="Google Shape;2150;p19">
            <a:extLst>
              <a:ext uri="{FF2B5EF4-FFF2-40B4-BE49-F238E27FC236}">
                <a16:creationId xmlns:a16="http://schemas.microsoft.com/office/drawing/2014/main" id="{1E1A68F0-C12C-4947-96FF-F7EBE237340A}"/>
              </a:ext>
            </a:extLst>
          </p:cNvPr>
          <p:cNvSpPr/>
          <p:nvPr userDrawn="1"/>
        </p:nvSpPr>
        <p:spPr>
          <a:xfrm rot="10800000" flipV="1">
            <a:off x="10512681" y="1356616"/>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03" name="Google Shape;2151;p19">
            <a:extLst>
              <a:ext uri="{FF2B5EF4-FFF2-40B4-BE49-F238E27FC236}">
                <a16:creationId xmlns:a16="http://schemas.microsoft.com/office/drawing/2014/main" id="{58117967-9811-4B1A-88B9-D2D650A0833D}"/>
              </a:ext>
            </a:extLst>
          </p:cNvPr>
          <p:cNvSpPr/>
          <p:nvPr userDrawn="1"/>
        </p:nvSpPr>
        <p:spPr>
          <a:xfrm rot="10800000" flipV="1">
            <a:off x="10395479" y="1356616"/>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04" name="Google Shape;2152;p19">
            <a:extLst>
              <a:ext uri="{FF2B5EF4-FFF2-40B4-BE49-F238E27FC236}">
                <a16:creationId xmlns:a16="http://schemas.microsoft.com/office/drawing/2014/main" id="{320B6B78-236A-48D1-B16B-51360B04DED6}"/>
              </a:ext>
            </a:extLst>
          </p:cNvPr>
          <p:cNvSpPr/>
          <p:nvPr userDrawn="1"/>
        </p:nvSpPr>
        <p:spPr>
          <a:xfrm rot="10800000" flipV="1">
            <a:off x="10278279" y="1356616"/>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05" name="Google Shape;2153;p19">
            <a:extLst>
              <a:ext uri="{FF2B5EF4-FFF2-40B4-BE49-F238E27FC236}">
                <a16:creationId xmlns:a16="http://schemas.microsoft.com/office/drawing/2014/main" id="{7E9572DA-B95E-4107-8085-23847837C710}"/>
              </a:ext>
            </a:extLst>
          </p:cNvPr>
          <p:cNvSpPr/>
          <p:nvPr userDrawn="1"/>
        </p:nvSpPr>
        <p:spPr>
          <a:xfrm rot="10800000" flipV="1">
            <a:off x="10629882" y="1163330"/>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06" name="Google Shape;2154;p19">
            <a:extLst>
              <a:ext uri="{FF2B5EF4-FFF2-40B4-BE49-F238E27FC236}">
                <a16:creationId xmlns:a16="http://schemas.microsoft.com/office/drawing/2014/main" id="{B91E95B1-5EE4-47FF-A703-8666FB3E5BD8}"/>
              </a:ext>
            </a:extLst>
          </p:cNvPr>
          <p:cNvSpPr/>
          <p:nvPr userDrawn="1"/>
        </p:nvSpPr>
        <p:spPr>
          <a:xfrm rot="10800000" flipV="1">
            <a:off x="10629882" y="1273085"/>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07" name="Google Shape;2155;p19">
            <a:extLst>
              <a:ext uri="{FF2B5EF4-FFF2-40B4-BE49-F238E27FC236}">
                <a16:creationId xmlns:a16="http://schemas.microsoft.com/office/drawing/2014/main" id="{A38D163B-D409-4B48-8B85-9E819034167D}"/>
              </a:ext>
            </a:extLst>
          </p:cNvPr>
          <p:cNvSpPr/>
          <p:nvPr userDrawn="1"/>
        </p:nvSpPr>
        <p:spPr>
          <a:xfrm rot="10800000" flipV="1">
            <a:off x="10629882" y="1371184"/>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408" name="Google Shape;2156;p19">
            <a:extLst>
              <a:ext uri="{FF2B5EF4-FFF2-40B4-BE49-F238E27FC236}">
                <a16:creationId xmlns:a16="http://schemas.microsoft.com/office/drawing/2014/main" id="{5BB8E4F7-E766-458B-A7DB-632C660A226D}"/>
              </a:ext>
            </a:extLst>
          </p:cNvPr>
          <p:cNvGrpSpPr/>
          <p:nvPr userDrawn="1"/>
        </p:nvGrpSpPr>
        <p:grpSpPr>
          <a:xfrm rot="5400000" flipV="1">
            <a:off x="10636708" y="1470772"/>
            <a:ext cx="440495" cy="517571"/>
            <a:chOff x="10628069" y="2437255"/>
            <a:chExt cx="369772" cy="748800"/>
          </a:xfrm>
        </p:grpSpPr>
        <p:cxnSp>
          <p:nvCxnSpPr>
            <p:cNvPr id="409" name="Google Shape;2157;p19">
              <a:extLst>
                <a:ext uri="{FF2B5EF4-FFF2-40B4-BE49-F238E27FC236}">
                  <a16:creationId xmlns:a16="http://schemas.microsoft.com/office/drawing/2014/main" id="{6D0B28F6-599A-4EEE-8E5F-633D8B42441A}"/>
                </a:ext>
              </a:extLst>
            </p:cNvPr>
            <p:cNvCxnSpPr/>
            <p:nvPr/>
          </p:nvCxnSpPr>
          <p:spPr>
            <a:xfrm>
              <a:off x="10997841"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410" name="Google Shape;2158;p19">
              <a:extLst>
                <a:ext uri="{FF2B5EF4-FFF2-40B4-BE49-F238E27FC236}">
                  <a16:creationId xmlns:a16="http://schemas.microsoft.com/office/drawing/2014/main" id="{D56D76C0-476E-40FF-9F84-7F93AE541BD9}"/>
                </a:ext>
              </a:extLst>
            </p:cNvPr>
            <p:cNvCxnSpPr/>
            <p:nvPr/>
          </p:nvCxnSpPr>
          <p:spPr>
            <a:xfrm>
              <a:off x="10812955"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411" name="Google Shape;2159;p19">
              <a:extLst>
                <a:ext uri="{FF2B5EF4-FFF2-40B4-BE49-F238E27FC236}">
                  <a16:creationId xmlns:a16="http://schemas.microsoft.com/office/drawing/2014/main" id="{4A88018C-C558-41A2-976F-CFEBB6E467A8}"/>
                </a:ext>
              </a:extLst>
            </p:cNvPr>
            <p:cNvCxnSpPr/>
            <p:nvPr/>
          </p:nvCxnSpPr>
          <p:spPr>
            <a:xfrm>
              <a:off x="10628069" y="2437255"/>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412" name="Google Shape;2160;p19">
            <a:extLst>
              <a:ext uri="{FF2B5EF4-FFF2-40B4-BE49-F238E27FC236}">
                <a16:creationId xmlns:a16="http://schemas.microsoft.com/office/drawing/2014/main" id="{D4430B6C-2F94-41C9-B6EB-1A909FE9B51E}"/>
              </a:ext>
            </a:extLst>
          </p:cNvPr>
          <p:cNvSpPr/>
          <p:nvPr userDrawn="1"/>
        </p:nvSpPr>
        <p:spPr>
          <a:xfrm rot="5400000" flipV="1">
            <a:off x="10196539" y="1502380"/>
            <a:ext cx="453600" cy="453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13" name="Google Shape;2161;p19">
            <a:extLst>
              <a:ext uri="{FF2B5EF4-FFF2-40B4-BE49-F238E27FC236}">
                <a16:creationId xmlns:a16="http://schemas.microsoft.com/office/drawing/2014/main" id="{DCE98B03-0048-410B-9E4A-AA55D73C9240}"/>
              </a:ext>
            </a:extLst>
          </p:cNvPr>
          <p:cNvSpPr/>
          <p:nvPr userDrawn="1"/>
        </p:nvSpPr>
        <p:spPr>
          <a:xfrm rot="10800000" flipV="1">
            <a:off x="10318163" y="1624207"/>
            <a:ext cx="210000" cy="210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414" name="Google Shape;2162;p19">
            <a:extLst>
              <a:ext uri="{FF2B5EF4-FFF2-40B4-BE49-F238E27FC236}">
                <a16:creationId xmlns:a16="http://schemas.microsoft.com/office/drawing/2014/main" id="{973583E2-9F63-4D80-9D3E-200FB0F283BF}"/>
              </a:ext>
            </a:extLst>
          </p:cNvPr>
          <p:cNvGrpSpPr/>
          <p:nvPr userDrawn="1"/>
        </p:nvGrpSpPr>
        <p:grpSpPr>
          <a:xfrm rot="16200000" flipH="1" flipV="1">
            <a:off x="9384290" y="270056"/>
            <a:ext cx="679985" cy="679985"/>
            <a:chOff x="6214949" y="2511699"/>
            <a:chExt cx="1123200" cy="1123200"/>
          </a:xfrm>
        </p:grpSpPr>
        <p:sp>
          <p:nvSpPr>
            <p:cNvPr id="415" name="Google Shape;2163;p19">
              <a:extLst>
                <a:ext uri="{FF2B5EF4-FFF2-40B4-BE49-F238E27FC236}">
                  <a16:creationId xmlns:a16="http://schemas.microsoft.com/office/drawing/2014/main" id="{E5C60390-96C0-4FAE-8605-E1B2336843D8}"/>
                </a:ext>
              </a:extLst>
            </p:cNvPr>
            <p:cNvSpPr/>
            <p:nvPr/>
          </p:nvSpPr>
          <p:spPr>
            <a:xfrm rot="-5400000" flipH="1">
              <a:off x="6402149" y="2698899"/>
              <a:ext cx="748800" cy="7488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16" name="Google Shape;2164;p19">
              <a:extLst>
                <a:ext uri="{FF2B5EF4-FFF2-40B4-BE49-F238E27FC236}">
                  <a16:creationId xmlns:a16="http://schemas.microsoft.com/office/drawing/2014/main" id="{55C0A035-057B-4867-8687-13A4B708B8B6}"/>
                </a:ext>
              </a:extLst>
            </p:cNvPr>
            <p:cNvSpPr/>
            <p:nvPr/>
          </p:nvSpPr>
          <p:spPr>
            <a:xfrm rot="-5400000" flipH="1">
              <a:off x="6589349" y="2886099"/>
              <a:ext cx="374400" cy="374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17" name="Google Shape;2165;p19">
              <a:extLst>
                <a:ext uri="{FF2B5EF4-FFF2-40B4-BE49-F238E27FC236}">
                  <a16:creationId xmlns:a16="http://schemas.microsoft.com/office/drawing/2014/main" id="{93928A3B-5F4A-4012-8F76-DE517FDA971C}"/>
                </a:ext>
              </a:extLst>
            </p:cNvPr>
            <p:cNvSpPr/>
            <p:nvPr/>
          </p:nvSpPr>
          <p:spPr>
            <a:xfrm rot="-5400000" flipH="1">
              <a:off x="6214949" y="2511699"/>
              <a:ext cx="1123200" cy="1123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800">
                  <a:latin typeface="Calibri"/>
                  <a:ea typeface="Calibri"/>
                  <a:cs typeface="Calibri"/>
                  <a:sym typeface="Calibri"/>
                </a:rPr>
                <a:t>		</a:t>
              </a:r>
              <a:endParaRPr sz="1800" b="0" i="0" u="none" strike="noStrike" cap="none">
                <a:solidFill>
                  <a:srgbClr val="000000"/>
                </a:solidFill>
                <a:latin typeface="Calibri"/>
                <a:ea typeface="Calibri"/>
                <a:cs typeface="Calibri"/>
                <a:sym typeface="Calibri"/>
              </a:endParaRPr>
            </a:p>
          </p:txBody>
        </p:sp>
      </p:grpSp>
      <p:grpSp>
        <p:nvGrpSpPr>
          <p:cNvPr id="418" name="Group 417">
            <a:extLst>
              <a:ext uri="{FF2B5EF4-FFF2-40B4-BE49-F238E27FC236}">
                <a16:creationId xmlns:a16="http://schemas.microsoft.com/office/drawing/2014/main" id="{3672E208-4EBB-4663-9EBC-702BD11A8A73}"/>
              </a:ext>
            </a:extLst>
          </p:cNvPr>
          <p:cNvGrpSpPr/>
          <p:nvPr userDrawn="1"/>
        </p:nvGrpSpPr>
        <p:grpSpPr>
          <a:xfrm>
            <a:off x="11119448" y="743719"/>
            <a:ext cx="431321" cy="207753"/>
            <a:chOff x="11184673" y="2647468"/>
            <a:chExt cx="748937" cy="369772"/>
          </a:xfrm>
        </p:grpSpPr>
        <p:cxnSp>
          <p:nvCxnSpPr>
            <p:cNvPr id="419" name="Straight Connector 418">
              <a:extLst>
                <a:ext uri="{FF2B5EF4-FFF2-40B4-BE49-F238E27FC236}">
                  <a16:creationId xmlns:a16="http://schemas.microsoft.com/office/drawing/2014/main" id="{DC98C03E-5FB0-418B-AF07-035D07064431}"/>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420" name="Straight Connector 419">
              <a:extLst>
                <a:ext uri="{FF2B5EF4-FFF2-40B4-BE49-F238E27FC236}">
                  <a16:creationId xmlns:a16="http://schemas.microsoft.com/office/drawing/2014/main" id="{4B8F3AA6-8F56-44A5-A2A6-B48AB4A93255}"/>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421" name="Straight Connector 420">
              <a:extLst>
                <a:ext uri="{FF2B5EF4-FFF2-40B4-BE49-F238E27FC236}">
                  <a16:creationId xmlns:a16="http://schemas.microsoft.com/office/drawing/2014/main" id="{57A12389-2934-42B5-A688-B357FE06D697}"/>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grpSp>
        <p:nvGrpSpPr>
          <p:cNvPr id="422" name="Group 421">
            <a:extLst>
              <a:ext uri="{FF2B5EF4-FFF2-40B4-BE49-F238E27FC236}">
                <a16:creationId xmlns:a16="http://schemas.microsoft.com/office/drawing/2014/main" id="{01B0B387-26F1-4598-B462-F61069043B04}"/>
              </a:ext>
            </a:extLst>
          </p:cNvPr>
          <p:cNvGrpSpPr/>
          <p:nvPr userDrawn="1"/>
        </p:nvGrpSpPr>
        <p:grpSpPr>
          <a:xfrm>
            <a:off x="1454988" y="5948323"/>
            <a:ext cx="431321" cy="207753"/>
            <a:chOff x="11184673" y="2647468"/>
            <a:chExt cx="748937" cy="369772"/>
          </a:xfrm>
        </p:grpSpPr>
        <p:cxnSp>
          <p:nvCxnSpPr>
            <p:cNvPr id="423" name="Straight Connector 422">
              <a:extLst>
                <a:ext uri="{FF2B5EF4-FFF2-40B4-BE49-F238E27FC236}">
                  <a16:creationId xmlns:a16="http://schemas.microsoft.com/office/drawing/2014/main" id="{E6F2721D-7096-44A4-8C88-7E9172125DE0}"/>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424" name="Straight Connector 423">
              <a:extLst>
                <a:ext uri="{FF2B5EF4-FFF2-40B4-BE49-F238E27FC236}">
                  <a16:creationId xmlns:a16="http://schemas.microsoft.com/office/drawing/2014/main" id="{D276A0B3-D38C-4180-8B4A-1579DC5D98F3}"/>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425" name="Straight Connector 424">
              <a:extLst>
                <a:ext uri="{FF2B5EF4-FFF2-40B4-BE49-F238E27FC236}">
                  <a16:creationId xmlns:a16="http://schemas.microsoft.com/office/drawing/2014/main" id="{70828DA7-331D-4F9C-B67B-098CADE06A7A}"/>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7527500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018 Custom Layout 1" preserve="1">
  <p:cSld name="1_018 Custom Layout 1">
    <p:spTree>
      <p:nvGrpSpPr>
        <p:cNvPr id="1" name="Shape 2380"/>
        <p:cNvGrpSpPr/>
        <p:nvPr/>
      </p:nvGrpSpPr>
      <p:grpSpPr>
        <a:xfrm>
          <a:off x="0" y="0"/>
          <a:ext cx="0" cy="0"/>
          <a:chOff x="0" y="0"/>
          <a:chExt cx="0" cy="0"/>
        </a:xfrm>
      </p:grpSpPr>
      <p:sp>
        <p:nvSpPr>
          <p:cNvPr id="2488" name="Google Shape;2488;p21"/>
          <p:cNvSpPr/>
          <p:nvPr/>
        </p:nvSpPr>
        <p:spPr>
          <a:xfrm>
            <a:off x="2819209" y="194512"/>
            <a:ext cx="1399800" cy="1346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85" name="Group 184">
            <a:extLst>
              <a:ext uri="{FF2B5EF4-FFF2-40B4-BE49-F238E27FC236}">
                <a16:creationId xmlns:a16="http://schemas.microsoft.com/office/drawing/2014/main" id="{F47C7961-3601-45F2-A084-0211BA491189}"/>
              </a:ext>
            </a:extLst>
          </p:cNvPr>
          <p:cNvGrpSpPr/>
          <p:nvPr userDrawn="1"/>
        </p:nvGrpSpPr>
        <p:grpSpPr>
          <a:xfrm>
            <a:off x="2822756" y="198407"/>
            <a:ext cx="1397080" cy="1162409"/>
            <a:chOff x="3210946" y="234733"/>
            <a:chExt cx="1560780" cy="1298611"/>
          </a:xfrm>
        </p:grpSpPr>
        <p:cxnSp>
          <p:nvCxnSpPr>
            <p:cNvPr id="186" name="Straight Connector 185">
              <a:extLst>
                <a:ext uri="{FF2B5EF4-FFF2-40B4-BE49-F238E27FC236}">
                  <a16:creationId xmlns:a16="http://schemas.microsoft.com/office/drawing/2014/main" id="{FF9785BE-3044-4210-82FF-CFAA16AE97A9}"/>
                </a:ext>
              </a:extLst>
            </p:cNvPr>
            <p:cNvCxnSpPr>
              <a:cxnSpLocks/>
            </p:cNvCxnSpPr>
            <p:nvPr/>
          </p:nvCxnSpPr>
          <p:spPr>
            <a:xfrm rot="5400000">
              <a:off x="3991336" y="752954"/>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39D71EDA-4D8E-499D-B9A6-170CC5D34BBF}"/>
                </a:ext>
              </a:extLst>
            </p:cNvPr>
            <p:cNvCxnSpPr>
              <a:cxnSpLocks/>
            </p:cNvCxnSpPr>
            <p:nvPr/>
          </p:nvCxnSpPr>
          <p:spPr>
            <a:xfrm rot="5400000">
              <a:off x="3991336" y="567439"/>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F63D8DF9-72CF-4DBA-A543-1543A9C802F4}"/>
                </a:ext>
              </a:extLst>
            </p:cNvPr>
            <p:cNvCxnSpPr>
              <a:cxnSpLocks/>
            </p:cNvCxnSpPr>
            <p:nvPr/>
          </p:nvCxnSpPr>
          <p:spPr>
            <a:xfrm rot="5400000">
              <a:off x="3991336" y="381923"/>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3CBFD04C-1B15-4C08-B0E5-B282E40175E7}"/>
                </a:ext>
              </a:extLst>
            </p:cNvPr>
            <p:cNvCxnSpPr>
              <a:cxnSpLocks/>
            </p:cNvCxnSpPr>
            <p:nvPr/>
          </p:nvCxnSpPr>
          <p:spPr>
            <a:xfrm rot="5400000">
              <a:off x="3991336" y="19640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511635B5-0961-46F6-A1B9-A4CF7F6AA9EE}"/>
                </a:ext>
              </a:extLst>
            </p:cNvPr>
            <p:cNvCxnSpPr>
              <a:cxnSpLocks/>
            </p:cNvCxnSpPr>
            <p:nvPr/>
          </p:nvCxnSpPr>
          <p:spPr>
            <a:xfrm rot="5400000">
              <a:off x="3991336" y="1089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BA8B9DD8-ECAF-494A-BB3C-C2A6A54CCD45}"/>
                </a:ext>
              </a:extLst>
            </p:cNvPr>
            <p:cNvCxnSpPr>
              <a:cxnSpLocks/>
            </p:cNvCxnSpPr>
            <p:nvPr/>
          </p:nvCxnSpPr>
          <p:spPr>
            <a:xfrm rot="5400000">
              <a:off x="3991336" y="-174625"/>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CA1FBFD2-7597-4559-9298-8594EB093709}"/>
                </a:ext>
              </a:extLst>
            </p:cNvPr>
            <p:cNvCxnSpPr>
              <a:cxnSpLocks/>
            </p:cNvCxnSpPr>
            <p:nvPr/>
          </p:nvCxnSpPr>
          <p:spPr>
            <a:xfrm rot="5400000">
              <a:off x="3991336" y="-36014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6C5D13F8-7B50-468A-9104-7A6C79737597}"/>
                </a:ext>
              </a:extLst>
            </p:cNvPr>
            <p:cNvCxnSpPr>
              <a:cxnSpLocks/>
            </p:cNvCxnSpPr>
            <p:nvPr/>
          </p:nvCxnSpPr>
          <p:spPr>
            <a:xfrm rot="5400000">
              <a:off x="3991336" y="-54565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2381" name="Google Shape;2381;p21"/>
          <p:cNvSpPr txBox="1">
            <a:spLocks noGrp="1"/>
          </p:cNvSpPr>
          <p:nvPr>
            <p:ph type="subTitle" idx="1"/>
          </p:nvPr>
        </p:nvSpPr>
        <p:spPr>
          <a:xfrm>
            <a:off x="4880900" y="3313100"/>
            <a:ext cx="5581500" cy="717900"/>
          </a:xfrm>
          <a:prstGeom prst="rect">
            <a:avLst/>
          </a:prstGeom>
        </p:spPr>
        <p:txBody>
          <a:bodyPr spcFirstLastPara="1" wrap="square" lIns="121900" tIns="121900" rIns="121900" bIns="121900" anchor="t" anchorCtr="0">
            <a:noAutofit/>
          </a:bodyPr>
          <a:lstStyle>
            <a:lvl1pPr lvl="0" rtl="0">
              <a:spcBef>
                <a:spcPts val="0"/>
              </a:spcBef>
              <a:spcAft>
                <a:spcPts val="0"/>
              </a:spcAft>
              <a:buSzPts val="2100"/>
              <a:buNone/>
              <a:defRPr sz="2100" b="1"/>
            </a:lvl1pPr>
            <a:lvl2pPr lvl="1" rtl="0">
              <a:spcBef>
                <a:spcPts val="2100"/>
              </a:spcBef>
              <a:spcAft>
                <a:spcPts val="0"/>
              </a:spcAft>
              <a:buSzPts val="2100"/>
              <a:buNone/>
              <a:defRPr sz="2100" b="1"/>
            </a:lvl2pPr>
            <a:lvl3pPr lvl="2" rtl="0">
              <a:spcBef>
                <a:spcPts val="2100"/>
              </a:spcBef>
              <a:spcAft>
                <a:spcPts val="0"/>
              </a:spcAft>
              <a:buSzPts val="2100"/>
              <a:buNone/>
              <a:defRPr sz="2100" b="1"/>
            </a:lvl3pPr>
            <a:lvl4pPr lvl="3" rtl="0">
              <a:spcBef>
                <a:spcPts val="2100"/>
              </a:spcBef>
              <a:spcAft>
                <a:spcPts val="0"/>
              </a:spcAft>
              <a:buSzPts val="2100"/>
              <a:buNone/>
              <a:defRPr sz="2100" b="1"/>
            </a:lvl4pPr>
            <a:lvl5pPr lvl="4" rtl="0">
              <a:spcBef>
                <a:spcPts val="2100"/>
              </a:spcBef>
              <a:spcAft>
                <a:spcPts val="0"/>
              </a:spcAft>
              <a:buSzPts val="2100"/>
              <a:buNone/>
              <a:defRPr sz="2100" b="1"/>
            </a:lvl5pPr>
            <a:lvl6pPr lvl="5" rtl="0">
              <a:spcBef>
                <a:spcPts val="2100"/>
              </a:spcBef>
              <a:spcAft>
                <a:spcPts val="0"/>
              </a:spcAft>
              <a:buSzPts val="2100"/>
              <a:buNone/>
              <a:defRPr sz="2100" b="1"/>
            </a:lvl6pPr>
            <a:lvl7pPr lvl="6" rtl="0">
              <a:spcBef>
                <a:spcPts val="2100"/>
              </a:spcBef>
              <a:spcAft>
                <a:spcPts val="0"/>
              </a:spcAft>
              <a:buSzPts val="2100"/>
              <a:buNone/>
              <a:defRPr sz="2100" b="1"/>
            </a:lvl7pPr>
            <a:lvl8pPr lvl="7" rtl="0">
              <a:spcBef>
                <a:spcPts val="2100"/>
              </a:spcBef>
              <a:spcAft>
                <a:spcPts val="0"/>
              </a:spcAft>
              <a:buSzPts val="2100"/>
              <a:buNone/>
              <a:defRPr sz="2100" b="1"/>
            </a:lvl8pPr>
            <a:lvl9pPr lvl="8" rtl="0">
              <a:spcBef>
                <a:spcPts val="2100"/>
              </a:spcBef>
              <a:spcAft>
                <a:spcPts val="2100"/>
              </a:spcAft>
              <a:buSzPts val="2100"/>
              <a:buNone/>
              <a:defRPr sz="2100" b="1"/>
            </a:lvl9pPr>
          </a:lstStyle>
          <a:p>
            <a:endParaRPr/>
          </a:p>
        </p:txBody>
      </p:sp>
      <p:sp>
        <p:nvSpPr>
          <p:cNvPr id="2382" name="Google Shape;2382;p21"/>
          <p:cNvSpPr txBox="1">
            <a:spLocks noGrp="1"/>
          </p:cNvSpPr>
          <p:nvPr>
            <p:ph type="title"/>
          </p:nvPr>
        </p:nvSpPr>
        <p:spPr>
          <a:xfrm>
            <a:off x="4880900" y="2380250"/>
            <a:ext cx="5581500" cy="763500"/>
          </a:xfrm>
          <a:prstGeom prst="rect">
            <a:avLst/>
          </a:prstGeom>
        </p:spPr>
        <p:txBody>
          <a:bodyPr spcFirstLastPara="1" wrap="square" lIns="121900" tIns="121900" rIns="121900" bIns="121900" anchor="b" anchorCtr="0">
            <a:noAutofit/>
          </a:bodyPr>
          <a:lstStyle>
            <a:lvl1pPr marL="0" marR="0" lvl="0" indent="0" algn="l" rtl="0">
              <a:lnSpc>
                <a:spcPct val="100000"/>
              </a:lnSpc>
              <a:spcBef>
                <a:spcPts val="0"/>
              </a:spcBef>
              <a:spcAft>
                <a:spcPts val="0"/>
              </a:spcAft>
              <a:buClr>
                <a:schemeClr val="dk1"/>
              </a:buClr>
              <a:buSzPts val="7000"/>
              <a:buFont typeface="Aldrich"/>
              <a:buNone/>
              <a:defRPr sz="7000"/>
            </a:lvl1pPr>
            <a:lvl2pPr lvl="1"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9pPr>
          </a:lstStyle>
          <a:p>
            <a:endParaRPr/>
          </a:p>
        </p:txBody>
      </p:sp>
      <p:sp>
        <p:nvSpPr>
          <p:cNvPr id="2383" name="Google Shape;2383;p21"/>
          <p:cNvSpPr txBox="1">
            <a:spLocks noGrp="1"/>
          </p:cNvSpPr>
          <p:nvPr>
            <p:ph type="body" idx="2"/>
          </p:nvPr>
        </p:nvSpPr>
        <p:spPr>
          <a:xfrm>
            <a:off x="4880950" y="4177900"/>
            <a:ext cx="5581500" cy="1341600"/>
          </a:xfrm>
          <a:prstGeom prst="rect">
            <a:avLst/>
          </a:prstGeom>
        </p:spPr>
        <p:txBody>
          <a:bodyPr spcFirstLastPara="1" wrap="square" lIns="121900" tIns="121900" rIns="121900" bIns="121900" anchor="t" anchorCtr="0">
            <a:noAutofit/>
          </a:bodyPr>
          <a:lstStyle>
            <a:lvl1pPr marL="457200" lvl="0" indent="-349250">
              <a:lnSpc>
                <a:spcPct val="100000"/>
              </a:lnSpc>
              <a:spcBef>
                <a:spcPts val="0"/>
              </a:spcBef>
              <a:spcAft>
                <a:spcPts val="0"/>
              </a:spcAft>
              <a:buSzPts val="1900"/>
              <a:buChar char="●"/>
              <a:defRPr/>
            </a:lvl1pPr>
            <a:lvl2pPr marL="914400" lvl="1" indent="-349250">
              <a:lnSpc>
                <a:spcPct val="100000"/>
              </a:lnSpc>
              <a:spcBef>
                <a:spcPts val="0"/>
              </a:spcBef>
              <a:spcAft>
                <a:spcPts val="0"/>
              </a:spcAft>
              <a:buSzPts val="1900"/>
              <a:buChar char="○"/>
              <a:defRPr/>
            </a:lvl2pPr>
            <a:lvl3pPr marL="1371600" lvl="2" indent="-349250">
              <a:lnSpc>
                <a:spcPct val="100000"/>
              </a:lnSpc>
              <a:spcBef>
                <a:spcPts val="0"/>
              </a:spcBef>
              <a:spcAft>
                <a:spcPts val="0"/>
              </a:spcAft>
              <a:buSzPts val="1900"/>
              <a:buChar char="■"/>
              <a:defRPr/>
            </a:lvl3pPr>
            <a:lvl4pPr marL="1828800" lvl="3" indent="-349250">
              <a:lnSpc>
                <a:spcPct val="100000"/>
              </a:lnSpc>
              <a:spcBef>
                <a:spcPts val="0"/>
              </a:spcBef>
              <a:spcAft>
                <a:spcPts val="0"/>
              </a:spcAft>
              <a:buSzPts val="1900"/>
              <a:buChar char="●"/>
              <a:defRPr/>
            </a:lvl4pPr>
            <a:lvl5pPr marL="2286000" lvl="4" indent="-349250">
              <a:lnSpc>
                <a:spcPct val="100000"/>
              </a:lnSpc>
              <a:spcBef>
                <a:spcPts val="0"/>
              </a:spcBef>
              <a:spcAft>
                <a:spcPts val="0"/>
              </a:spcAft>
              <a:buSzPts val="1900"/>
              <a:buChar char="○"/>
              <a:defRPr/>
            </a:lvl5pPr>
            <a:lvl6pPr marL="2743200" lvl="5" indent="-349250">
              <a:lnSpc>
                <a:spcPct val="100000"/>
              </a:lnSpc>
              <a:spcBef>
                <a:spcPts val="0"/>
              </a:spcBef>
              <a:spcAft>
                <a:spcPts val="0"/>
              </a:spcAft>
              <a:buSzPts val="1900"/>
              <a:buChar char="■"/>
              <a:defRPr/>
            </a:lvl6pPr>
            <a:lvl7pPr marL="3200400" lvl="6" indent="-349250">
              <a:lnSpc>
                <a:spcPct val="100000"/>
              </a:lnSpc>
              <a:spcBef>
                <a:spcPts val="0"/>
              </a:spcBef>
              <a:spcAft>
                <a:spcPts val="0"/>
              </a:spcAft>
              <a:buSzPts val="1900"/>
              <a:buChar char="●"/>
              <a:defRPr/>
            </a:lvl7pPr>
            <a:lvl8pPr marL="3657600" lvl="7" indent="-349250">
              <a:lnSpc>
                <a:spcPct val="100000"/>
              </a:lnSpc>
              <a:spcBef>
                <a:spcPts val="0"/>
              </a:spcBef>
              <a:spcAft>
                <a:spcPts val="0"/>
              </a:spcAft>
              <a:buSzPts val="1900"/>
              <a:buChar char="○"/>
              <a:defRPr/>
            </a:lvl8pPr>
            <a:lvl9pPr marL="4114800" lvl="8" indent="-349250">
              <a:lnSpc>
                <a:spcPct val="100000"/>
              </a:lnSpc>
              <a:spcBef>
                <a:spcPts val="0"/>
              </a:spcBef>
              <a:spcAft>
                <a:spcPts val="0"/>
              </a:spcAft>
              <a:buSzPts val="1900"/>
              <a:buChar char="■"/>
              <a:defRPr/>
            </a:lvl9pPr>
          </a:lstStyle>
          <a:p>
            <a:endParaRPr/>
          </a:p>
        </p:txBody>
      </p:sp>
      <p:sp>
        <p:nvSpPr>
          <p:cNvPr id="2384" name="Google Shape;2384;p21"/>
          <p:cNvSpPr/>
          <p:nvPr/>
        </p:nvSpPr>
        <p:spPr>
          <a:xfrm>
            <a:off x="141653" y="4893343"/>
            <a:ext cx="1350000" cy="642300"/>
          </a:xfrm>
          <a:prstGeom prst="triangle">
            <a:avLst>
              <a:gd name="adj" fmla="val 500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385" name="Google Shape;2385;p21"/>
          <p:cNvSpPr/>
          <p:nvPr/>
        </p:nvSpPr>
        <p:spPr>
          <a:xfrm rot="-5400000" flipH="1">
            <a:off x="145205" y="4187537"/>
            <a:ext cx="1350000" cy="13500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386" name="Google Shape;2386;p21"/>
          <p:cNvSpPr/>
          <p:nvPr/>
        </p:nvSpPr>
        <p:spPr>
          <a:xfrm rot="-5400000" flipH="1">
            <a:off x="482755" y="4525088"/>
            <a:ext cx="675300" cy="6753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387" name="Google Shape;2387;p21"/>
          <p:cNvSpPr/>
          <p:nvPr/>
        </p:nvSpPr>
        <p:spPr>
          <a:xfrm rot="-5400000" flipH="1">
            <a:off x="651530" y="4693863"/>
            <a:ext cx="337500" cy="3375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388" name="Google Shape;2388;p21"/>
          <p:cNvSpPr/>
          <p:nvPr/>
        </p:nvSpPr>
        <p:spPr>
          <a:xfrm rot="-5400000" flipH="1">
            <a:off x="313980" y="4356313"/>
            <a:ext cx="1012800" cy="10128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2389" name="Google Shape;2389;p21"/>
          <p:cNvGrpSpPr/>
          <p:nvPr/>
        </p:nvGrpSpPr>
        <p:grpSpPr>
          <a:xfrm>
            <a:off x="1646424" y="2180813"/>
            <a:ext cx="1005581" cy="675118"/>
            <a:chOff x="10624861" y="3933984"/>
            <a:chExt cx="1115330" cy="748800"/>
          </a:xfrm>
        </p:grpSpPr>
        <p:cxnSp>
          <p:nvCxnSpPr>
            <p:cNvPr id="2390" name="Google Shape;2390;p21"/>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391" name="Google Shape;2391;p21"/>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392" name="Google Shape;2392;p21"/>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393" name="Google Shape;2393;p21"/>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394" name="Google Shape;2394;p21"/>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395" name="Google Shape;2395;p21"/>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396" name="Google Shape;2396;p21"/>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2397" name="Google Shape;2397;p21"/>
          <p:cNvSpPr/>
          <p:nvPr/>
        </p:nvSpPr>
        <p:spPr>
          <a:xfrm rot="-5400000" flipH="1">
            <a:off x="1504298" y="2844311"/>
            <a:ext cx="1319100" cy="1353900"/>
          </a:xfrm>
          <a:prstGeom prst="teardrop">
            <a:avLst>
              <a:gd name="adj" fmla="val 100000"/>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398" name="Google Shape;2398;p21"/>
          <p:cNvSpPr/>
          <p:nvPr/>
        </p:nvSpPr>
        <p:spPr>
          <a:xfrm>
            <a:off x="130063" y="184180"/>
            <a:ext cx="675300" cy="675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399" name="Google Shape;2399;p21"/>
          <p:cNvSpPr/>
          <p:nvPr/>
        </p:nvSpPr>
        <p:spPr>
          <a:xfrm>
            <a:off x="141220" y="184801"/>
            <a:ext cx="1327200" cy="1327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2400" name="Google Shape;2400;p21"/>
          <p:cNvGrpSpPr/>
          <p:nvPr/>
        </p:nvGrpSpPr>
        <p:grpSpPr>
          <a:xfrm>
            <a:off x="130280" y="850164"/>
            <a:ext cx="666771" cy="675118"/>
            <a:chOff x="8943245" y="2438859"/>
            <a:chExt cx="739541" cy="748800"/>
          </a:xfrm>
        </p:grpSpPr>
        <p:cxnSp>
          <p:nvCxnSpPr>
            <p:cNvPr id="2401" name="Google Shape;2401;p21"/>
            <p:cNvCxnSpPr/>
            <p:nvPr/>
          </p:nvCxnSpPr>
          <p:spPr>
            <a:xfrm>
              <a:off x="8943245"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402" name="Google Shape;2402;p21"/>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403" name="Google Shape;2403;p21"/>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404" name="Google Shape;2404;p21"/>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405" name="Google Shape;2405;p21"/>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2406" name="Google Shape;2406;p21"/>
          <p:cNvSpPr/>
          <p:nvPr/>
        </p:nvSpPr>
        <p:spPr>
          <a:xfrm>
            <a:off x="267671" y="352160"/>
            <a:ext cx="989400" cy="989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07" name="Google Shape;2407;p21"/>
          <p:cNvSpPr/>
          <p:nvPr/>
        </p:nvSpPr>
        <p:spPr>
          <a:xfrm>
            <a:off x="444845" y="529335"/>
            <a:ext cx="634800" cy="6348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08" name="Google Shape;2408;p21"/>
          <p:cNvSpPr/>
          <p:nvPr/>
        </p:nvSpPr>
        <p:spPr>
          <a:xfrm>
            <a:off x="606108" y="690598"/>
            <a:ext cx="312300" cy="3123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09" name="Google Shape;2409;p21"/>
          <p:cNvSpPr/>
          <p:nvPr/>
        </p:nvSpPr>
        <p:spPr>
          <a:xfrm>
            <a:off x="1473692" y="184180"/>
            <a:ext cx="675300" cy="675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10" name="Google Shape;2410;p21"/>
          <p:cNvSpPr/>
          <p:nvPr/>
        </p:nvSpPr>
        <p:spPr>
          <a:xfrm>
            <a:off x="1472246" y="859611"/>
            <a:ext cx="675300" cy="675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411" name="Google Shape;2411;p21"/>
          <p:cNvGrpSpPr/>
          <p:nvPr/>
        </p:nvGrpSpPr>
        <p:grpSpPr>
          <a:xfrm>
            <a:off x="1649316" y="848718"/>
            <a:ext cx="333386" cy="675118"/>
            <a:chOff x="10628069" y="2437255"/>
            <a:chExt cx="369772" cy="748800"/>
          </a:xfrm>
        </p:grpSpPr>
        <p:cxnSp>
          <p:nvCxnSpPr>
            <p:cNvPr id="2412" name="Google Shape;2412;p21"/>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2413" name="Google Shape;2413;p21"/>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2414" name="Google Shape;2414;p21"/>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2415" name="Google Shape;2415;p21"/>
          <p:cNvSpPr/>
          <p:nvPr/>
        </p:nvSpPr>
        <p:spPr>
          <a:xfrm>
            <a:off x="1637331" y="350712"/>
            <a:ext cx="357600" cy="357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16" name="Google Shape;2416;p21"/>
          <p:cNvSpPr/>
          <p:nvPr/>
        </p:nvSpPr>
        <p:spPr>
          <a:xfrm>
            <a:off x="1723387" y="436767"/>
            <a:ext cx="185100" cy="185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17" name="Google Shape;2417;p21"/>
          <p:cNvSpPr/>
          <p:nvPr/>
        </p:nvSpPr>
        <p:spPr>
          <a:xfrm rot="5400000">
            <a:off x="2150804" y="861371"/>
            <a:ext cx="675300" cy="675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22" name="Google Shape;2422;p21"/>
          <p:cNvSpPr/>
          <p:nvPr/>
        </p:nvSpPr>
        <p:spPr>
          <a:xfrm>
            <a:off x="2170302" y="206805"/>
            <a:ext cx="634800" cy="6348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23" name="Google Shape;2423;p21"/>
          <p:cNvSpPr/>
          <p:nvPr/>
        </p:nvSpPr>
        <p:spPr>
          <a:xfrm>
            <a:off x="2304083" y="340588"/>
            <a:ext cx="357600" cy="3576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24" name="Google Shape;2424;p21"/>
          <p:cNvSpPr/>
          <p:nvPr/>
        </p:nvSpPr>
        <p:spPr>
          <a:xfrm>
            <a:off x="2390139" y="426643"/>
            <a:ext cx="185100" cy="185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25" name="Google Shape;2425;p21"/>
          <p:cNvSpPr/>
          <p:nvPr/>
        </p:nvSpPr>
        <p:spPr>
          <a:xfrm rot="-5400000">
            <a:off x="139773" y="1528128"/>
            <a:ext cx="1327200" cy="13272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426" name="Google Shape;2426;p21"/>
          <p:cNvSpPr/>
          <p:nvPr/>
        </p:nvSpPr>
        <p:spPr>
          <a:xfrm rot="-5400000">
            <a:off x="302999" y="1691601"/>
            <a:ext cx="1000500" cy="1000500"/>
          </a:xfrm>
          <a:prstGeom prst="arc">
            <a:avLst>
              <a:gd name="adj1" fmla="val 16200000"/>
              <a:gd name="adj2" fmla="val 5467200"/>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427" name="Google Shape;2427;p21"/>
          <p:cNvSpPr/>
          <p:nvPr/>
        </p:nvSpPr>
        <p:spPr>
          <a:xfrm rot="-5400000">
            <a:off x="455586" y="1844115"/>
            <a:ext cx="695400" cy="6954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428" name="Google Shape;2428;p21"/>
          <p:cNvSpPr/>
          <p:nvPr/>
        </p:nvSpPr>
        <p:spPr>
          <a:xfrm rot="-5400000">
            <a:off x="636376" y="2018287"/>
            <a:ext cx="354900" cy="354900"/>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429" name="Google Shape;2429;p21"/>
          <p:cNvSpPr/>
          <p:nvPr/>
        </p:nvSpPr>
        <p:spPr>
          <a:xfrm rot="-5400000" flipH="1">
            <a:off x="138327" y="1518310"/>
            <a:ext cx="1327200" cy="1327200"/>
          </a:xfrm>
          <a:prstGeom prst="arc">
            <a:avLst>
              <a:gd name="adj1" fmla="val 16200000"/>
              <a:gd name="adj2" fmla="val 3799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430" name="Google Shape;2430;p21"/>
          <p:cNvSpPr/>
          <p:nvPr/>
        </p:nvSpPr>
        <p:spPr>
          <a:xfrm rot="5400000">
            <a:off x="145252" y="1518310"/>
            <a:ext cx="1327200" cy="1327200"/>
          </a:xfrm>
          <a:prstGeom prst="arc">
            <a:avLst>
              <a:gd name="adj1" fmla="val 16200000"/>
              <a:gd name="adj2" fmla="val 3799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431" name="Google Shape;2431;p21"/>
          <p:cNvSpPr/>
          <p:nvPr/>
        </p:nvSpPr>
        <p:spPr>
          <a:xfrm rot="-5400000" flipH="1">
            <a:off x="462819" y="1825444"/>
            <a:ext cx="695400" cy="6954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432" name="Google Shape;2432;p21"/>
          <p:cNvSpPr/>
          <p:nvPr/>
        </p:nvSpPr>
        <p:spPr>
          <a:xfrm rot="-5400000" flipH="1">
            <a:off x="634929" y="1990839"/>
            <a:ext cx="354900" cy="354900"/>
          </a:xfrm>
          <a:prstGeom prst="arc">
            <a:avLst>
              <a:gd name="adj1" fmla="val 16200000"/>
              <a:gd name="adj2" fmla="val 54672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2433" name="Google Shape;2433;p21"/>
          <p:cNvGrpSpPr/>
          <p:nvPr/>
        </p:nvGrpSpPr>
        <p:grpSpPr>
          <a:xfrm>
            <a:off x="1647870" y="1522721"/>
            <a:ext cx="1005582" cy="675118"/>
            <a:chOff x="10626465" y="3184818"/>
            <a:chExt cx="1115330" cy="748800"/>
          </a:xfrm>
        </p:grpSpPr>
        <p:cxnSp>
          <p:nvCxnSpPr>
            <p:cNvPr id="2434" name="Google Shape;2434;p21"/>
            <p:cNvCxnSpPr/>
            <p:nvPr/>
          </p:nvCxnSpPr>
          <p:spPr>
            <a:xfrm>
              <a:off x="10998241"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435" name="Google Shape;2435;p21"/>
            <p:cNvCxnSpPr/>
            <p:nvPr/>
          </p:nvCxnSpPr>
          <p:spPr>
            <a:xfrm>
              <a:off x="10812353"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436" name="Google Shape;2436;p21"/>
            <p:cNvCxnSpPr/>
            <p:nvPr/>
          </p:nvCxnSpPr>
          <p:spPr>
            <a:xfrm>
              <a:off x="1062646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437" name="Google Shape;2437;p21"/>
            <p:cNvCxnSpPr/>
            <p:nvPr/>
          </p:nvCxnSpPr>
          <p:spPr>
            <a:xfrm>
              <a:off x="1155590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438" name="Google Shape;2438;p21"/>
            <p:cNvCxnSpPr/>
            <p:nvPr/>
          </p:nvCxnSpPr>
          <p:spPr>
            <a:xfrm>
              <a:off x="11370017"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439" name="Google Shape;2439;p21"/>
            <p:cNvCxnSpPr/>
            <p:nvPr/>
          </p:nvCxnSpPr>
          <p:spPr>
            <a:xfrm>
              <a:off x="11184129"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440" name="Google Shape;2440;p21"/>
            <p:cNvCxnSpPr/>
            <p:nvPr/>
          </p:nvCxnSpPr>
          <p:spPr>
            <a:xfrm>
              <a:off x="11741795" y="3184818"/>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2441" name="Google Shape;2441;p21"/>
          <p:cNvSpPr/>
          <p:nvPr/>
        </p:nvSpPr>
        <p:spPr>
          <a:xfrm>
            <a:off x="1465220" y="1541035"/>
            <a:ext cx="685800" cy="6594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42" name="Google Shape;2442;p21"/>
          <p:cNvSpPr/>
          <p:nvPr/>
        </p:nvSpPr>
        <p:spPr>
          <a:xfrm rot="-5400000">
            <a:off x="2157823" y="1527956"/>
            <a:ext cx="685800" cy="6594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443" name="Google Shape;2443;p21"/>
          <p:cNvGrpSpPr/>
          <p:nvPr/>
        </p:nvGrpSpPr>
        <p:grpSpPr>
          <a:xfrm rot="10800000">
            <a:off x="1463590" y="2199016"/>
            <a:ext cx="1365252" cy="685667"/>
            <a:chOff x="10576560" y="3328633"/>
            <a:chExt cx="1514255" cy="760500"/>
          </a:xfrm>
        </p:grpSpPr>
        <p:sp>
          <p:nvSpPr>
            <p:cNvPr id="2444" name="Google Shape;2444;p21"/>
            <p:cNvSpPr/>
            <p:nvPr/>
          </p:nvSpPr>
          <p:spPr>
            <a:xfrm>
              <a:off x="10576560" y="335761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45" name="Google Shape;2445;p21"/>
            <p:cNvSpPr/>
            <p:nvPr/>
          </p:nvSpPr>
          <p:spPr>
            <a:xfrm rot="-5400000">
              <a:off x="11344865" y="334318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2446" name="Google Shape;2446;p21"/>
          <p:cNvSpPr/>
          <p:nvPr/>
        </p:nvSpPr>
        <p:spPr>
          <a:xfrm rot="2700000">
            <a:off x="1912214" y="1959878"/>
            <a:ext cx="487904" cy="487904"/>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47" name="Google Shape;2447;p21"/>
          <p:cNvSpPr/>
          <p:nvPr/>
        </p:nvSpPr>
        <p:spPr>
          <a:xfrm>
            <a:off x="1972877" y="2022656"/>
            <a:ext cx="357600" cy="3576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48" name="Google Shape;2448;p21"/>
          <p:cNvSpPr/>
          <p:nvPr/>
        </p:nvSpPr>
        <p:spPr>
          <a:xfrm>
            <a:off x="2059022" y="2108802"/>
            <a:ext cx="185100" cy="185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49" name="Google Shape;2449;p21"/>
          <p:cNvSpPr/>
          <p:nvPr/>
        </p:nvSpPr>
        <p:spPr>
          <a:xfrm rot="10800000">
            <a:off x="133665" y="2864717"/>
            <a:ext cx="1327200" cy="1327200"/>
          </a:xfrm>
          <a:prstGeom prst="arc">
            <a:avLst>
              <a:gd name="adj1" fmla="val 16200000"/>
              <a:gd name="adj2" fmla="val 125862"/>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450" name="Google Shape;2450;p21"/>
          <p:cNvSpPr/>
          <p:nvPr/>
        </p:nvSpPr>
        <p:spPr>
          <a:xfrm>
            <a:off x="818493" y="3516688"/>
            <a:ext cx="675300" cy="675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451" name="Google Shape;2451;p21"/>
          <p:cNvGrpSpPr/>
          <p:nvPr/>
        </p:nvGrpSpPr>
        <p:grpSpPr>
          <a:xfrm rot="10800000">
            <a:off x="130068" y="2850048"/>
            <a:ext cx="1365252" cy="685667"/>
            <a:chOff x="10576560" y="3328633"/>
            <a:chExt cx="1514255" cy="760500"/>
          </a:xfrm>
        </p:grpSpPr>
        <p:sp>
          <p:nvSpPr>
            <p:cNvPr id="2452" name="Google Shape;2452;p21"/>
            <p:cNvSpPr/>
            <p:nvPr/>
          </p:nvSpPr>
          <p:spPr>
            <a:xfrm>
              <a:off x="10576560" y="335761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53" name="Google Shape;2453;p21"/>
            <p:cNvSpPr/>
            <p:nvPr/>
          </p:nvSpPr>
          <p:spPr>
            <a:xfrm rot="-5400000">
              <a:off x="11344865" y="334318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2454" name="Google Shape;2454;p21"/>
          <p:cNvSpPr/>
          <p:nvPr/>
        </p:nvSpPr>
        <p:spPr>
          <a:xfrm rot="-5400000" flipH="1">
            <a:off x="474371" y="3153354"/>
            <a:ext cx="695400" cy="695400"/>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455" name="Google Shape;2455;p21"/>
          <p:cNvSpPr/>
          <p:nvPr/>
        </p:nvSpPr>
        <p:spPr>
          <a:xfrm rot="-5400000">
            <a:off x="472925" y="3151775"/>
            <a:ext cx="695400" cy="6954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2456" name="Google Shape;2456;p21"/>
          <p:cNvGrpSpPr/>
          <p:nvPr/>
        </p:nvGrpSpPr>
        <p:grpSpPr>
          <a:xfrm>
            <a:off x="548466" y="3224854"/>
            <a:ext cx="530682" cy="530682"/>
            <a:chOff x="9392653" y="5061283"/>
            <a:chExt cx="588600" cy="588600"/>
          </a:xfrm>
        </p:grpSpPr>
        <p:sp>
          <p:nvSpPr>
            <p:cNvPr id="2457" name="Google Shape;2457;p21"/>
            <p:cNvSpPr/>
            <p:nvPr/>
          </p:nvSpPr>
          <p:spPr>
            <a:xfrm>
              <a:off x="9392653" y="5061283"/>
              <a:ext cx="588600" cy="588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58" name="Google Shape;2458;p21"/>
            <p:cNvSpPr/>
            <p:nvPr/>
          </p:nvSpPr>
          <p:spPr>
            <a:xfrm>
              <a:off x="9508479" y="5177109"/>
              <a:ext cx="357000" cy="357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59" name="Google Shape;2459;p21"/>
            <p:cNvSpPr/>
            <p:nvPr/>
          </p:nvSpPr>
          <p:spPr>
            <a:xfrm>
              <a:off x="9608742" y="5277372"/>
              <a:ext cx="156600" cy="156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2460" name="Google Shape;2460;p21"/>
          <p:cNvSpPr/>
          <p:nvPr/>
        </p:nvSpPr>
        <p:spPr>
          <a:xfrm rot="-5400000">
            <a:off x="1663555" y="3038310"/>
            <a:ext cx="1000500" cy="1000500"/>
          </a:xfrm>
          <a:prstGeom prst="arc">
            <a:avLst>
              <a:gd name="adj1" fmla="val 16200000"/>
              <a:gd name="adj2" fmla="val 10690623"/>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461" name="Google Shape;2461;p21"/>
          <p:cNvSpPr/>
          <p:nvPr/>
        </p:nvSpPr>
        <p:spPr>
          <a:xfrm rot="-5400000">
            <a:off x="1816142" y="3190822"/>
            <a:ext cx="695400" cy="695400"/>
          </a:xfrm>
          <a:prstGeom prst="arc">
            <a:avLst>
              <a:gd name="adj1" fmla="val 16200000"/>
              <a:gd name="adj2" fmla="val 10869229"/>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462" name="Google Shape;2462;p21"/>
          <p:cNvSpPr/>
          <p:nvPr/>
        </p:nvSpPr>
        <p:spPr>
          <a:xfrm>
            <a:off x="2172247" y="2874522"/>
            <a:ext cx="675300" cy="675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63" name="Google Shape;2463;p21"/>
          <p:cNvSpPr/>
          <p:nvPr/>
        </p:nvSpPr>
        <p:spPr>
          <a:xfrm>
            <a:off x="2045178" y="3406972"/>
            <a:ext cx="257700" cy="257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464" name="Google Shape;2464;p21"/>
          <p:cNvGrpSpPr/>
          <p:nvPr/>
        </p:nvGrpSpPr>
        <p:grpSpPr>
          <a:xfrm>
            <a:off x="1624554" y="3717938"/>
            <a:ext cx="375562" cy="48686"/>
            <a:chOff x="10578164" y="275923"/>
            <a:chExt cx="416551" cy="54000"/>
          </a:xfrm>
        </p:grpSpPr>
        <p:sp>
          <p:nvSpPr>
            <p:cNvPr id="2465" name="Google Shape;2465;p21"/>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66" name="Google Shape;2466;p21"/>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67" name="Google Shape;2467;p21"/>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2468" name="Google Shape;2468;p21"/>
          <p:cNvGrpSpPr/>
          <p:nvPr/>
        </p:nvGrpSpPr>
        <p:grpSpPr>
          <a:xfrm>
            <a:off x="1624554" y="3856062"/>
            <a:ext cx="375562" cy="48686"/>
            <a:chOff x="10578164" y="275923"/>
            <a:chExt cx="416551" cy="54000"/>
          </a:xfrm>
        </p:grpSpPr>
        <p:sp>
          <p:nvSpPr>
            <p:cNvPr id="2469" name="Google Shape;2469;p21"/>
            <p:cNvSpPr/>
            <p:nvPr/>
          </p:nvSpPr>
          <p:spPr>
            <a:xfrm>
              <a:off x="10578164"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70" name="Google Shape;2470;p21"/>
            <p:cNvSpPr/>
            <p:nvPr/>
          </p:nvSpPr>
          <p:spPr>
            <a:xfrm>
              <a:off x="10759440"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71" name="Google Shape;2471;p21"/>
            <p:cNvSpPr/>
            <p:nvPr/>
          </p:nvSpPr>
          <p:spPr>
            <a:xfrm>
              <a:off x="10940715"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2472" name="Google Shape;2472;p21"/>
          <p:cNvGrpSpPr/>
          <p:nvPr/>
        </p:nvGrpSpPr>
        <p:grpSpPr>
          <a:xfrm>
            <a:off x="1624554" y="3994185"/>
            <a:ext cx="375562" cy="48686"/>
            <a:chOff x="10578164" y="275923"/>
            <a:chExt cx="416551" cy="54000"/>
          </a:xfrm>
        </p:grpSpPr>
        <p:sp>
          <p:nvSpPr>
            <p:cNvPr id="2473" name="Google Shape;2473;p21"/>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74" name="Google Shape;2474;p21"/>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75" name="Google Shape;2475;p21"/>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2476" name="Google Shape;2476;p21"/>
          <p:cNvGrpSpPr/>
          <p:nvPr/>
        </p:nvGrpSpPr>
        <p:grpSpPr>
          <a:xfrm>
            <a:off x="2317340" y="3056971"/>
            <a:ext cx="375562" cy="48686"/>
            <a:chOff x="10578164" y="275923"/>
            <a:chExt cx="416551" cy="54000"/>
          </a:xfrm>
        </p:grpSpPr>
        <p:sp>
          <p:nvSpPr>
            <p:cNvPr id="2477" name="Google Shape;2477;p21"/>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78" name="Google Shape;2478;p21"/>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79" name="Google Shape;2479;p21"/>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2480" name="Google Shape;2480;p21"/>
          <p:cNvGrpSpPr/>
          <p:nvPr/>
        </p:nvGrpSpPr>
        <p:grpSpPr>
          <a:xfrm>
            <a:off x="2317340" y="3195094"/>
            <a:ext cx="375562" cy="48686"/>
            <a:chOff x="10578164" y="275923"/>
            <a:chExt cx="416551" cy="54000"/>
          </a:xfrm>
        </p:grpSpPr>
        <p:sp>
          <p:nvSpPr>
            <p:cNvPr id="2481" name="Google Shape;2481;p21"/>
            <p:cNvSpPr/>
            <p:nvPr/>
          </p:nvSpPr>
          <p:spPr>
            <a:xfrm>
              <a:off x="10578164"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82" name="Google Shape;2482;p21"/>
            <p:cNvSpPr/>
            <p:nvPr/>
          </p:nvSpPr>
          <p:spPr>
            <a:xfrm>
              <a:off x="10759440"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83" name="Google Shape;2483;p21"/>
            <p:cNvSpPr/>
            <p:nvPr/>
          </p:nvSpPr>
          <p:spPr>
            <a:xfrm>
              <a:off x="10940715"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2484" name="Google Shape;2484;p21"/>
          <p:cNvGrpSpPr/>
          <p:nvPr/>
        </p:nvGrpSpPr>
        <p:grpSpPr>
          <a:xfrm>
            <a:off x="2317340" y="3333218"/>
            <a:ext cx="375562" cy="48686"/>
            <a:chOff x="10578164" y="275923"/>
            <a:chExt cx="416551" cy="54000"/>
          </a:xfrm>
        </p:grpSpPr>
        <p:sp>
          <p:nvSpPr>
            <p:cNvPr id="2485" name="Google Shape;2485;p21"/>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86" name="Google Shape;2486;p21"/>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87" name="Google Shape;2487;p21"/>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2498" name="Google Shape;2498;p21"/>
          <p:cNvGrpSpPr/>
          <p:nvPr/>
        </p:nvGrpSpPr>
        <p:grpSpPr>
          <a:xfrm rot="-59870">
            <a:off x="2839696" y="180442"/>
            <a:ext cx="1382695" cy="1382610"/>
            <a:chOff x="3247624" y="213651"/>
            <a:chExt cx="1533709" cy="1533614"/>
          </a:xfrm>
        </p:grpSpPr>
        <p:sp>
          <p:nvSpPr>
            <p:cNvPr id="2499" name="Google Shape;2499;p21"/>
            <p:cNvSpPr/>
            <p:nvPr/>
          </p:nvSpPr>
          <p:spPr>
            <a:xfrm rot="-2642172" flipH="1">
              <a:off x="3472138" y="438179"/>
              <a:ext cx="1084572" cy="1084572"/>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500" name="Google Shape;2500;p21"/>
            <p:cNvSpPr/>
            <p:nvPr/>
          </p:nvSpPr>
          <p:spPr>
            <a:xfrm rot="8157828" flipH="1">
              <a:off x="3472247" y="438165"/>
              <a:ext cx="1084572" cy="1084572"/>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2501" name="Google Shape;2501;p21"/>
          <p:cNvSpPr/>
          <p:nvPr/>
        </p:nvSpPr>
        <p:spPr>
          <a:xfrm>
            <a:off x="3213766" y="554180"/>
            <a:ext cx="634800" cy="6348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02" name="Google Shape;2502;p21"/>
          <p:cNvSpPr/>
          <p:nvPr/>
        </p:nvSpPr>
        <p:spPr>
          <a:xfrm>
            <a:off x="3370329" y="710744"/>
            <a:ext cx="321900" cy="3219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03" name="Google Shape;2503;p21"/>
          <p:cNvSpPr/>
          <p:nvPr/>
        </p:nvSpPr>
        <p:spPr>
          <a:xfrm>
            <a:off x="4227637" y="200090"/>
            <a:ext cx="675300" cy="675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04" name="Google Shape;2504;p21"/>
          <p:cNvSpPr/>
          <p:nvPr/>
        </p:nvSpPr>
        <p:spPr>
          <a:xfrm rot="5400000">
            <a:off x="4227560" y="868603"/>
            <a:ext cx="675300" cy="675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505" name="Google Shape;2505;p21"/>
          <p:cNvGrpSpPr/>
          <p:nvPr/>
        </p:nvGrpSpPr>
        <p:grpSpPr>
          <a:xfrm rot="5400000">
            <a:off x="4390940" y="188811"/>
            <a:ext cx="348510" cy="675118"/>
            <a:chOff x="10628069" y="2437255"/>
            <a:chExt cx="369772" cy="748800"/>
          </a:xfrm>
        </p:grpSpPr>
        <p:cxnSp>
          <p:nvCxnSpPr>
            <p:cNvPr id="2506" name="Google Shape;2506;p21"/>
            <p:cNvCxnSpPr/>
            <p:nvPr/>
          </p:nvCxnSpPr>
          <p:spPr>
            <a:xfrm>
              <a:off x="10997841"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507" name="Google Shape;2507;p21"/>
            <p:cNvCxnSpPr/>
            <p:nvPr/>
          </p:nvCxnSpPr>
          <p:spPr>
            <a:xfrm>
              <a:off x="10812955"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508" name="Google Shape;2508;p21"/>
            <p:cNvCxnSpPr/>
            <p:nvPr/>
          </p:nvCxnSpPr>
          <p:spPr>
            <a:xfrm>
              <a:off x="10628069" y="2437255"/>
              <a:ext cx="0" cy="748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2509" name="Google Shape;2509;p21"/>
          <p:cNvGrpSpPr/>
          <p:nvPr/>
        </p:nvGrpSpPr>
        <p:grpSpPr>
          <a:xfrm rot="5400000">
            <a:off x="4397056" y="863429"/>
            <a:ext cx="333386" cy="675118"/>
            <a:chOff x="10628069" y="2437255"/>
            <a:chExt cx="369772" cy="748800"/>
          </a:xfrm>
        </p:grpSpPr>
        <p:cxnSp>
          <p:nvCxnSpPr>
            <p:cNvPr id="2510" name="Google Shape;2510;p21"/>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2511" name="Google Shape;2511;p21"/>
            <p:cNvCxnSpPr/>
            <p:nvPr/>
          </p:nvCxnSpPr>
          <p:spPr>
            <a:xfrm>
              <a:off x="10812955" y="2437255"/>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2512" name="Google Shape;2512;p21"/>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2513" name="Google Shape;2513;p21"/>
          <p:cNvSpPr/>
          <p:nvPr/>
        </p:nvSpPr>
        <p:spPr>
          <a:xfrm rot="10800000" flipH="1">
            <a:off x="4224174" y="198017"/>
            <a:ext cx="1345500" cy="1345500"/>
          </a:xfrm>
          <a:prstGeom prst="arc">
            <a:avLst>
              <a:gd name="adj1" fmla="val 16200000"/>
              <a:gd name="adj2" fmla="val 5378577"/>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514" name="Google Shape;2514;p21"/>
          <p:cNvSpPr/>
          <p:nvPr/>
        </p:nvSpPr>
        <p:spPr>
          <a:xfrm>
            <a:off x="2980960" y="1701574"/>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15" name="Google Shape;2515;p21"/>
          <p:cNvSpPr/>
          <p:nvPr/>
        </p:nvSpPr>
        <p:spPr>
          <a:xfrm>
            <a:off x="3155483" y="1701574"/>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16" name="Google Shape;2516;p21"/>
          <p:cNvSpPr/>
          <p:nvPr/>
        </p:nvSpPr>
        <p:spPr>
          <a:xfrm>
            <a:off x="3330005" y="1701574"/>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17" name="Google Shape;2517;p21"/>
          <p:cNvSpPr/>
          <p:nvPr/>
        </p:nvSpPr>
        <p:spPr>
          <a:xfrm>
            <a:off x="2980960" y="1839697"/>
            <a:ext cx="48900" cy="489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18" name="Google Shape;2518;p21"/>
          <p:cNvSpPr/>
          <p:nvPr/>
        </p:nvSpPr>
        <p:spPr>
          <a:xfrm>
            <a:off x="3155483" y="1839697"/>
            <a:ext cx="48900" cy="489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19" name="Google Shape;2519;p21"/>
          <p:cNvSpPr/>
          <p:nvPr/>
        </p:nvSpPr>
        <p:spPr>
          <a:xfrm>
            <a:off x="3330005" y="1839697"/>
            <a:ext cx="48900" cy="489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20" name="Google Shape;2520;p21"/>
          <p:cNvSpPr/>
          <p:nvPr/>
        </p:nvSpPr>
        <p:spPr>
          <a:xfrm>
            <a:off x="2980960" y="1977821"/>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21" name="Google Shape;2521;p21"/>
          <p:cNvSpPr/>
          <p:nvPr/>
        </p:nvSpPr>
        <p:spPr>
          <a:xfrm>
            <a:off x="3155483" y="1977821"/>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22" name="Google Shape;2522;p21"/>
          <p:cNvSpPr/>
          <p:nvPr/>
        </p:nvSpPr>
        <p:spPr>
          <a:xfrm>
            <a:off x="3330005" y="1977821"/>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23" name="Google Shape;2523;p21"/>
          <p:cNvSpPr/>
          <p:nvPr/>
        </p:nvSpPr>
        <p:spPr>
          <a:xfrm>
            <a:off x="3679050" y="1701574"/>
            <a:ext cx="48900" cy="48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24" name="Google Shape;2524;p21"/>
          <p:cNvSpPr/>
          <p:nvPr/>
        </p:nvSpPr>
        <p:spPr>
          <a:xfrm>
            <a:off x="3853573" y="1701574"/>
            <a:ext cx="48900" cy="48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25" name="Google Shape;2525;p21"/>
          <p:cNvSpPr/>
          <p:nvPr/>
        </p:nvSpPr>
        <p:spPr>
          <a:xfrm>
            <a:off x="4028094" y="1701574"/>
            <a:ext cx="48900" cy="48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26" name="Google Shape;2526;p21"/>
          <p:cNvSpPr/>
          <p:nvPr/>
        </p:nvSpPr>
        <p:spPr>
          <a:xfrm>
            <a:off x="3679050" y="1839697"/>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27" name="Google Shape;2527;p21"/>
          <p:cNvSpPr/>
          <p:nvPr/>
        </p:nvSpPr>
        <p:spPr>
          <a:xfrm>
            <a:off x="3853573" y="1839697"/>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28" name="Google Shape;2528;p21"/>
          <p:cNvSpPr/>
          <p:nvPr/>
        </p:nvSpPr>
        <p:spPr>
          <a:xfrm>
            <a:off x="4028094" y="1839697"/>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29" name="Google Shape;2529;p21"/>
          <p:cNvSpPr/>
          <p:nvPr/>
        </p:nvSpPr>
        <p:spPr>
          <a:xfrm>
            <a:off x="3679050" y="1977821"/>
            <a:ext cx="48900" cy="48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30" name="Google Shape;2530;p21"/>
          <p:cNvSpPr/>
          <p:nvPr/>
        </p:nvSpPr>
        <p:spPr>
          <a:xfrm>
            <a:off x="3853573" y="1977821"/>
            <a:ext cx="48900" cy="48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31" name="Google Shape;2531;p21"/>
          <p:cNvSpPr/>
          <p:nvPr/>
        </p:nvSpPr>
        <p:spPr>
          <a:xfrm>
            <a:off x="4028094" y="1977821"/>
            <a:ext cx="48900" cy="48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32" name="Google Shape;2532;p21"/>
          <p:cNvSpPr/>
          <p:nvPr/>
        </p:nvSpPr>
        <p:spPr>
          <a:xfrm>
            <a:off x="3504528" y="1690003"/>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33" name="Google Shape;2533;p21"/>
          <p:cNvSpPr/>
          <p:nvPr/>
        </p:nvSpPr>
        <p:spPr>
          <a:xfrm>
            <a:off x="3504528" y="1853436"/>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34" name="Google Shape;2534;p21"/>
          <p:cNvSpPr/>
          <p:nvPr/>
        </p:nvSpPr>
        <p:spPr>
          <a:xfrm>
            <a:off x="3504528" y="1999514"/>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535" name="Google Shape;2535;p21"/>
          <p:cNvGrpSpPr/>
          <p:nvPr/>
        </p:nvGrpSpPr>
        <p:grpSpPr>
          <a:xfrm rot="5400000">
            <a:off x="2883082" y="2143066"/>
            <a:ext cx="663186" cy="770815"/>
            <a:chOff x="10628069" y="2437255"/>
            <a:chExt cx="369772" cy="748800"/>
          </a:xfrm>
        </p:grpSpPr>
        <p:cxnSp>
          <p:nvCxnSpPr>
            <p:cNvPr id="2536" name="Google Shape;2536;p21"/>
            <p:cNvCxnSpPr/>
            <p:nvPr/>
          </p:nvCxnSpPr>
          <p:spPr>
            <a:xfrm>
              <a:off x="10997841"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537" name="Google Shape;2537;p21"/>
            <p:cNvCxnSpPr/>
            <p:nvPr/>
          </p:nvCxnSpPr>
          <p:spPr>
            <a:xfrm>
              <a:off x="10812955"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538" name="Google Shape;2538;p21"/>
            <p:cNvCxnSpPr/>
            <p:nvPr/>
          </p:nvCxnSpPr>
          <p:spPr>
            <a:xfrm>
              <a:off x="10628069" y="2437255"/>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2539" name="Google Shape;2539;p21"/>
          <p:cNvSpPr/>
          <p:nvPr/>
        </p:nvSpPr>
        <p:spPr>
          <a:xfrm rot="5400000">
            <a:off x="3523203" y="2194876"/>
            <a:ext cx="675300" cy="675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40" name="Google Shape;2540;p21"/>
          <p:cNvSpPr/>
          <p:nvPr/>
        </p:nvSpPr>
        <p:spPr>
          <a:xfrm>
            <a:off x="3704689" y="2376285"/>
            <a:ext cx="312300" cy="3123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41" name="Google Shape;2541;p21"/>
          <p:cNvSpPr/>
          <p:nvPr/>
        </p:nvSpPr>
        <p:spPr>
          <a:xfrm>
            <a:off x="140208" y="4223697"/>
            <a:ext cx="675300" cy="6753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42" name="Google Shape;2542;p21"/>
          <p:cNvSpPr/>
          <p:nvPr/>
        </p:nvSpPr>
        <p:spPr>
          <a:xfrm rot="-5400000">
            <a:off x="828655" y="4207918"/>
            <a:ext cx="675300" cy="6753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543" name="Google Shape;2543;p21"/>
          <p:cNvGrpSpPr/>
          <p:nvPr/>
        </p:nvGrpSpPr>
        <p:grpSpPr>
          <a:xfrm>
            <a:off x="311640" y="4212632"/>
            <a:ext cx="1017961" cy="675118"/>
            <a:chOff x="10624861" y="3933984"/>
            <a:chExt cx="1115330" cy="748800"/>
          </a:xfrm>
        </p:grpSpPr>
        <p:cxnSp>
          <p:nvCxnSpPr>
            <p:cNvPr id="2544" name="Google Shape;2544;p21"/>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545" name="Google Shape;2545;p21"/>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546" name="Google Shape;2546;p21"/>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547" name="Google Shape;2547;p21"/>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548" name="Google Shape;2548;p21"/>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549" name="Google Shape;2549;p21"/>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550" name="Google Shape;2550;p21"/>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2551" name="Google Shape;2551;p21"/>
          <p:cNvGrpSpPr/>
          <p:nvPr/>
        </p:nvGrpSpPr>
        <p:grpSpPr>
          <a:xfrm rot="-5400000" flipH="1">
            <a:off x="4395734" y="360537"/>
            <a:ext cx="1012677" cy="1012677"/>
            <a:chOff x="6214949" y="2511699"/>
            <a:chExt cx="1123200" cy="1123200"/>
          </a:xfrm>
        </p:grpSpPr>
        <p:sp>
          <p:nvSpPr>
            <p:cNvPr id="2552" name="Google Shape;2552;p21"/>
            <p:cNvSpPr/>
            <p:nvPr/>
          </p:nvSpPr>
          <p:spPr>
            <a:xfrm rot="-5400000" flipH="1">
              <a:off x="6402149" y="2698899"/>
              <a:ext cx="748800" cy="7488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553" name="Google Shape;2553;p21"/>
            <p:cNvSpPr/>
            <p:nvPr/>
          </p:nvSpPr>
          <p:spPr>
            <a:xfrm rot="-5400000" flipH="1">
              <a:off x="6589349" y="2886099"/>
              <a:ext cx="374400" cy="374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554" name="Google Shape;2554;p21"/>
            <p:cNvSpPr/>
            <p:nvPr/>
          </p:nvSpPr>
          <p:spPr>
            <a:xfrm rot="-5400000" flipH="1">
              <a:off x="6214949" y="2511699"/>
              <a:ext cx="1123200" cy="1123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800">
                  <a:latin typeface="Calibri"/>
                  <a:ea typeface="Calibri"/>
                  <a:cs typeface="Calibri"/>
                  <a:sym typeface="Calibri"/>
                </a:rPr>
                <a:t>		</a:t>
              </a:r>
              <a:endParaRPr sz="1800" b="0" i="0" u="none" strike="noStrike" cap="none">
                <a:solidFill>
                  <a:srgbClr val="000000"/>
                </a:solidFill>
                <a:latin typeface="Calibri"/>
                <a:ea typeface="Calibri"/>
                <a:cs typeface="Calibri"/>
                <a:sym typeface="Calibri"/>
              </a:endParaRPr>
            </a:p>
          </p:txBody>
        </p:sp>
      </p:grpSp>
      <p:grpSp>
        <p:nvGrpSpPr>
          <p:cNvPr id="194" name="Group 193">
            <a:extLst>
              <a:ext uri="{FF2B5EF4-FFF2-40B4-BE49-F238E27FC236}">
                <a16:creationId xmlns:a16="http://schemas.microsoft.com/office/drawing/2014/main" id="{B214BE3F-0CBF-4AC7-A8C6-B86E2E5C0058}"/>
              </a:ext>
            </a:extLst>
          </p:cNvPr>
          <p:cNvGrpSpPr/>
          <p:nvPr userDrawn="1"/>
        </p:nvGrpSpPr>
        <p:grpSpPr>
          <a:xfrm>
            <a:off x="2146008" y="1026543"/>
            <a:ext cx="674830" cy="309999"/>
            <a:chOff x="11184673" y="2647468"/>
            <a:chExt cx="748937" cy="369772"/>
          </a:xfrm>
        </p:grpSpPr>
        <p:cxnSp>
          <p:nvCxnSpPr>
            <p:cNvPr id="195" name="Straight Connector 194">
              <a:extLst>
                <a:ext uri="{FF2B5EF4-FFF2-40B4-BE49-F238E27FC236}">
                  <a16:creationId xmlns:a16="http://schemas.microsoft.com/office/drawing/2014/main" id="{9204BB55-24AA-4312-A48D-2E2910C79986}"/>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a:extLst>
                <a:ext uri="{FF2B5EF4-FFF2-40B4-BE49-F238E27FC236}">
                  <a16:creationId xmlns:a16="http://schemas.microsoft.com/office/drawing/2014/main" id="{29B94189-BA5B-43F8-A109-D741D6018AF8}"/>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A3B03632-F134-466E-80AD-852C108DF113}"/>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2685759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100 DO NOT REMOVE · SlidesMania" preserve="1">
  <p:cSld name="100 DO NOT REMOVE · SlidesMania">
    <p:spTree>
      <p:nvGrpSpPr>
        <p:cNvPr id="1" name="Shape 2815"/>
        <p:cNvGrpSpPr/>
        <p:nvPr/>
      </p:nvGrpSpPr>
      <p:grpSpPr>
        <a:xfrm>
          <a:off x="0" y="0"/>
          <a:ext cx="0" cy="0"/>
          <a:chOff x="0" y="0"/>
          <a:chExt cx="0" cy="0"/>
        </a:xfrm>
      </p:grpSpPr>
      <p:grpSp>
        <p:nvGrpSpPr>
          <p:cNvPr id="2816" name="Google Shape;2816;p23"/>
          <p:cNvGrpSpPr/>
          <p:nvPr/>
        </p:nvGrpSpPr>
        <p:grpSpPr>
          <a:xfrm>
            <a:off x="0" y="0"/>
            <a:ext cx="12192000" cy="6858000"/>
            <a:chOff x="0" y="0"/>
            <a:chExt cx="12192000" cy="6858000"/>
          </a:xfrm>
        </p:grpSpPr>
        <p:sp>
          <p:nvSpPr>
            <p:cNvPr id="2817" name="Google Shape;2817;p23"/>
            <p:cNvSpPr/>
            <p:nvPr/>
          </p:nvSpPr>
          <p:spPr>
            <a:xfrm>
              <a:off x="0" y="0"/>
              <a:ext cx="12192000" cy="685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23"/>
            <p:cNvSpPr txBox="1"/>
            <p:nvPr/>
          </p:nvSpPr>
          <p:spPr>
            <a:xfrm>
              <a:off x="463500" y="2858061"/>
              <a:ext cx="8956500" cy="2442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3600" b="1">
                  <a:solidFill>
                    <a:srgbClr val="3F3F3F"/>
                  </a:solidFill>
                  <a:latin typeface="Poppins"/>
                  <a:ea typeface="Poppins"/>
                  <a:cs typeface="Poppins"/>
                  <a:sym typeface="Poppins"/>
                </a:rPr>
                <a:t>Free </a:t>
              </a:r>
              <a:r>
                <a:rPr lang="en" sz="3600">
                  <a:solidFill>
                    <a:srgbClr val="3F3F3F"/>
                  </a:solidFill>
                  <a:latin typeface="Poppins"/>
                  <a:ea typeface="Poppins"/>
                  <a:cs typeface="Poppins"/>
                  <a:sym typeface="Poppins"/>
                </a:rPr>
                <a:t>themes and templates for </a:t>
              </a:r>
              <a:r>
                <a:rPr lang="en" sz="3600" b="1">
                  <a:solidFill>
                    <a:srgbClr val="3F3F3F"/>
                  </a:solidFill>
                  <a:latin typeface="Poppins"/>
                  <a:ea typeface="Poppins"/>
                  <a:cs typeface="Poppins"/>
                  <a:sym typeface="Poppins"/>
                </a:rPr>
                <a:t>Google Slides</a:t>
              </a:r>
              <a:r>
                <a:rPr lang="en" sz="3600">
                  <a:solidFill>
                    <a:srgbClr val="3F3F3F"/>
                  </a:solidFill>
                  <a:latin typeface="Poppins"/>
                  <a:ea typeface="Poppins"/>
                  <a:cs typeface="Poppins"/>
                  <a:sym typeface="Poppins"/>
                </a:rPr>
                <a:t> or </a:t>
              </a:r>
              <a:r>
                <a:rPr lang="en" sz="3600" b="1">
                  <a:solidFill>
                    <a:srgbClr val="3F3F3F"/>
                  </a:solidFill>
                  <a:latin typeface="Poppins"/>
                  <a:ea typeface="Poppins"/>
                  <a:cs typeface="Poppins"/>
                  <a:sym typeface="Poppins"/>
                </a:rPr>
                <a:t>PowerPoint</a:t>
              </a:r>
              <a:endParaRPr sz="3600" b="1">
                <a:solidFill>
                  <a:srgbClr val="3F3F3F"/>
                </a:solidFill>
                <a:latin typeface="Poppins"/>
                <a:ea typeface="Poppins"/>
                <a:cs typeface="Poppins"/>
                <a:sym typeface="Poppins"/>
              </a:endParaRPr>
            </a:p>
            <a:p>
              <a:pPr marL="0" marR="0" lvl="0" indent="0" algn="l" rtl="0">
                <a:spcBef>
                  <a:spcPts val="0"/>
                </a:spcBef>
                <a:spcAft>
                  <a:spcPts val="0"/>
                </a:spcAft>
                <a:buNone/>
              </a:pPr>
              <a:endParaRPr sz="3600" b="1">
                <a:solidFill>
                  <a:srgbClr val="3F3F3F"/>
                </a:solidFill>
                <a:latin typeface="Poppins"/>
                <a:ea typeface="Poppins"/>
                <a:cs typeface="Poppins"/>
                <a:sym typeface="Poppins"/>
              </a:endParaRPr>
            </a:p>
            <a:p>
              <a:pPr marL="0" marR="0" lvl="0" indent="0" algn="l" rtl="0">
                <a:spcBef>
                  <a:spcPts val="0"/>
                </a:spcBef>
                <a:spcAft>
                  <a:spcPts val="0"/>
                </a:spcAft>
                <a:buNone/>
              </a:pPr>
              <a:endParaRPr sz="3600" b="1">
                <a:solidFill>
                  <a:srgbClr val="3F3F3F"/>
                </a:solidFill>
                <a:latin typeface="Poppins"/>
                <a:ea typeface="Poppins"/>
                <a:cs typeface="Poppins"/>
                <a:sym typeface="Poppins"/>
              </a:endParaRPr>
            </a:p>
            <a:p>
              <a:pPr marL="0" marR="0" lvl="0" indent="0" algn="l" rtl="0">
                <a:spcBef>
                  <a:spcPts val="0"/>
                </a:spcBef>
                <a:spcAft>
                  <a:spcPts val="0"/>
                </a:spcAft>
                <a:buNone/>
              </a:pPr>
              <a:r>
                <a:rPr lang="en" sz="3000" b="1">
                  <a:solidFill>
                    <a:srgbClr val="FFCB25"/>
                  </a:solidFill>
                  <a:latin typeface="Poppins"/>
                  <a:ea typeface="Poppins"/>
                  <a:cs typeface="Poppins"/>
                  <a:sym typeface="Poppins"/>
                </a:rPr>
                <a:t>NOT to be sold as is or modified!</a:t>
              </a:r>
              <a:endParaRPr sz="3000" b="1">
                <a:solidFill>
                  <a:srgbClr val="FFCB25"/>
                </a:solidFill>
                <a:latin typeface="Poppins"/>
                <a:ea typeface="Poppins"/>
                <a:cs typeface="Poppins"/>
                <a:sym typeface="Poppins"/>
              </a:endParaRPr>
            </a:p>
            <a:p>
              <a:pPr marL="0" lvl="0" indent="0" algn="l" rtl="0">
                <a:spcBef>
                  <a:spcPts val="0"/>
                </a:spcBef>
                <a:spcAft>
                  <a:spcPts val="0"/>
                </a:spcAft>
                <a:buNone/>
              </a:pPr>
              <a:r>
                <a:rPr lang="en" sz="2700">
                  <a:solidFill>
                    <a:srgbClr val="3F3F3F"/>
                  </a:solidFill>
                  <a:latin typeface="Poppins"/>
                  <a:ea typeface="Poppins"/>
                  <a:cs typeface="Poppins"/>
                  <a:sym typeface="Poppins"/>
                </a:rPr>
                <a:t>Read </a:t>
              </a:r>
              <a:r>
                <a:rPr lang="en" sz="2700" u="sng">
                  <a:solidFill>
                    <a:srgbClr val="3F3F3F"/>
                  </a:solidFill>
                  <a:latin typeface="Poppins"/>
                  <a:ea typeface="Poppins"/>
                  <a:cs typeface="Poppins"/>
                  <a:sym typeface="Poppins"/>
                  <a:hlinkClick r:id="rId2">
                    <a:extLst>
                      <a:ext uri="{A12FA001-AC4F-418D-AE19-62706E023703}">
                        <ahyp:hlinkClr xmlns:ahyp="http://schemas.microsoft.com/office/drawing/2018/hyperlinkcolor" val="tx"/>
                      </a:ext>
                    </a:extLst>
                  </a:hlinkClick>
                </a:rPr>
                <a:t>FAQ</a:t>
              </a:r>
              <a:r>
                <a:rPr lang="en" sz="4400" b="1">
                  <a:solidFill>
                    <a:srgbClr val="FFCB25"/>
                  </a:solidFill>
                  <a:latin typeface="Poppins"/>
                  <a:ea typeface="Poppins"/>
                  <a:cs typeface="Poppins"/>
                  <a:sym typeface="Poppins"/>
                </a:rPr>
                <a:t> </a:t>
              </a:r>
              <a:r>
                <a:rPr lang="en" sz="2700">
                  <a:solidFill>
                    <a:srgbClr val="3F3F3F"/>
                  </a:solidFill>
                  <a:latin typeface="Poppins"/>
                  <a:ea typeface="Poppins"/>
                  <a:cs typeface="Poppins"/>
                  <a:sym typeface="Poppins"/>
                </a:rPr>
                <a:t>on slidesmania.com</a:t>
              </a:r>
              <a:endParaRPr sz="2700">
                <a:solidFill>
                  <a:srgbClr val="3F3F3F"/>
                </a:solidFill>
                <a:latin typeface="Poppins"/>
                <a:ea typeface="Poppins"/>
                <a:cs typeface="Poppins"/>
                <a:sym typeface="Poppins"/>
              </a:endParaRPr>
            </a:p>
            <a:p>
              <a:pPr marL="0" lvl="0" indent="0" algn="l" rtl="0">
                <a:spcBef>
                  <a:spcPts val="0"/>
                </a:spcBef>
                <a:spcAft>
                  <a:spcPts val="0"/>
                </a:spcAft>
                <a:buNone/>
              </a:pPr>
              <a:r>
                <a:rPr lang="en" sz="2000">
                  <a:solidFill>
                    <a:srgbClr val="3F3F3F"/>
                  </a:solidFill>
                  <a:latin typeface="Poppins"/>
                  <a:ea typeface="Poppins"/>
                  <a:cs typeface="Poppins"/>
                  <a:sym typeface="Poppins"/>
                </a:rPr>
                <a:t>Do not remove the slidesmania.com text on the sides.</a:t>
              </a:r>
              <a:endParaRPr sz="2000">
                <a:solidFill>
                  <a:srgbClr val="3F3F3F"/>
                </a:solidFill>
                <a:latin typeface="Poppins"/>
                <a:ea typeface="Poppins"/>
                <a:cs typeface="Poppins"/>
                <a:sym typeface="Poppins"/>
              </a:endParaRPr>
            </a:p>
          </p:txBody>
        </p:sp>
        <p:cxnSp>
          <p:nvCxnSpPr>
            <p:cNvPr id="2819" name="Google Shape;2819;p23"/>
            <p:cNvCxnSpPr/>
            <p:nvPr/>
          </p:nvCxnSpPr>
          <p:spPr>
            <a:xfrm>
              <a:off x="10423367" y="5688858"/>
              <a:ext cx="1495200" cy="12900"/>
            </a:xfrm>
            <a:prstGeom prst="straightConnector1">
              <a:avLst/>
            </a:prstGeom>
            <a:noFill/>
            <a:ln w="38100" cap="flat" cmpd="sng">
              <a:solidFill>
                <a:srgbClr val="FFCB25"/>
              </a:solidFill>
              <a:prstDash val="solid"/>
              <a:round/>
              <a:headEnd type="none" w="med" len="med"/>
              <a:tailEnd type="none" w="med" len="med"/>
            </a:ln>
          </p:spPr>
        </p:cxnSp>
        <p:pic>
          <p:nvPicPr>
            <p:cNvPr id="2820" name="Google Shape;2820;p23">
              <a:hlinkClick r:id="rId3"/>
            </p:cNvPr>
            <p:cNvPicPr preferRelativeResize="0"/>
            <p:nvPr/>
          </p:nvPicPr>
          <p:blipFill>
            <a:blip r:embed="rId4">
              <a:alphaModFix/>
            </a:blip>
            <a:stretch>
              <a:fillRect/>
            </a:stretch>
          </p:blipFill>
          <p:spPr>
            <a:xfrm>
              <a:off x="8982558" y="5912306"/>
              <a:ext cx="713232" cy="637863"/>
            </a:xfrm>
            <a:prstGeom prst="rect">
              <a:avLst/>
            </a:prstGeom>
            <a:noFill/>
            <a:ln>
              <a:noFill/>
            </a:ln>
          </p:spPr>
        </p:pic>
        <p:pic>
          <p:nvPicPr>
            <p:cNvPr id="2821" name="Google Shape;2821;p23">
              <a:hlinkClick r:id="rId5"/>
            </p:cNvPr>
            <p:cNvPicPr preferRelativeResize="0"/>
            <p:nvPr/>
          </p:nvPicPr>
          <p:blipFill>
            <a:blip r:embed="rId6">
              <a:alphaModFix/>
            </a:blip>
            <a:stretch>
              <a:fillRect/>
            </a:stretch>
          </p:blipFill>
          <p:spPr>
            <a:xfrm>
              <a:off x="9764428" y="5916798"/>
              <a:ext cx="708660" cy="628879"/>
            </a:xfrm>
            <a:prstGeom prst="rect">
              <a:avLst/>
            </a:prstGeom>
            <a:noFill/>
            <a:ln>
              <a:noFill/>
            </a:ln>
          </p:spPr>
        </p:pic>
        <p:pic>
          <p:nvPicPr>
            <p:cNvPr id="2822" name="Google Shape;2822;p23">
              <a:hlinkClick r:id="rId7"/>
            </p:cNvPr>
            <p:cNvPicPr preferRelativeResize="0"/>
            <p:nvPr/>
          </p:nvPicPr>
          <p:blipFill>
            <a:blip r:embed="rId8">
              <a:alphaModFix/>
            </a:blip>
            <a:stretch>
              <a:fillRect/>
            </a:stretch>
          </p:blipFill>
          <p:spPr>
            <a:xfrm>
              <a:off x="10541715" y="5905569"/>
              <a:ext cx="612648" cy="624387"/>
            </a:xfrm>
            <a:prstGeom prst="rect">
              <a:avLst/>
            </a:prstGeom>
            <a:noFill/>
            <a:ln>
              <a:noFill/>
            </a:ln>
          </p:spPr>
        </p:pic>
        <p:pic>
          <p:nvPicPr>
            <p:cNvPr id="2823" name="Google Shape;2823;p23">
              <a:hlinkClick r:id="rId9"/>
            </p:cNvPr>
            <p:cNvPicPr preferRelativeResize="0"/>
            <p:nvPr/>
          </p:nvPicPr>
          <p:blipFill>
            <a:blip r:embed="rId10">
              <a:alphaModFix/>
            </a:blip>
            <a:stretch>
              <a:fillRect/>
            </a:stretch>
          </p:blipFill>
          <p:spPr>
            <a:xfrm>
              <a:off x="11219049" y="5916799"/>
              <a:ext cx="699516" cy="601927"/>
            </a:xfrm>
            <a:prstGeom prst="rect">
              <a:avLst/>
            </a:prstGeom>
            <a:noFill/>
            <a:ln>
              <a:noFill/>
            </a:ln>
          </p:spPr>
        </p:pic>
        <p:sp>
          <p:nvSpPr>
            <p:cNvPr id="2824" name="Google Shape;2824;p23"/>
            <p:cNvSpPr txBox="1"/>
            <p:nvPr/>
          </p:nvSpPr>
          <p:spPr>
            <a:xfrm>
              <a:off x="7072500" y="4813375"/>
              <a:ext cx="4915500" cy="1001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2400" b="1">
                  <a:solidFill>
                    <a:srgbClr val="252525"/>
                  </a:solidFill>
                  <a:latin typeface="Homemade Apple"/>
                  <a:ea typeface="Homemade Apple"/>
                  <a:cs typeface="Homemade Apple"/>
                  <a:sym typeface="Homemade Apple"/>
                </a:rPr>
                <a:t>Sharing is caring!</a:t>
              </a:r>
              <a:endParaRPr sz="2400" b="1">
                <a:solidFill>
                  <a:srgbClr val="252525"/>
                </a:solidFill>
                <a:latin typeface="Homemade Apple"/>
                <a:ea typeface="Homemade Apple"/>
                <a:cs typeface="Homemade Apple"/>
                <a:sym typeface="Homemade Apple"/>
              </a:endParaRPr>
            </a:p>
          </p:txBody>
        </p:sp>
      </p:grpSp>
      <p:pic>
        <p:nvPicPr>
          <p:cNvPr id="2825" name="Google Shape;2825;p23"/>
          <p:cNvPicPr preferRelativeResize="0"/>
          <p:nvPr/>
        </p:nvPicPr>
        <p:blipFill rotWithShape="1">
          <a:blip r:embed="rId11">
            <a:alphaModFix/>
          </a:blip>
          <a:srcRect t="16256" b="20906"/>
          <a:stretch/>
        </p:blipFill>
        <p:spPr>
          <a:xfrm>
            <a:off x="125075" y="493725"/>
            <a:ext cx="8239800" cy="2071125"/>
          </a:xfrm>
          <a:prstGeom prst="rect">
            <a:avLst/>
          </a:prstGeom>
          <a:noFill/>
          <a:ln>
            <a:noFill/>
          </a:ln>
        </p:spPr>
      </p:pic>
    </p:spTree>
    <p:extLst>
      <p:ext uri="{BB962C8B-B14F-4D97-AF65-F5344CB8AC3E}">
        <p14:creationId xmlns:p14="http://schemas.microsoft.com/office/powerpoint/2010/main" val="189291787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51DED34D-22D8-4D92-844F-9E8E1C95B296}"/>
              </a:ext>
            </a:extLst>
          </p:cNvPr>
          <p:cNvSpPr>
            <a:spLocks noGrp="1"/>
          </p:cNvSpPr>
          <p:nvPr>
            <p:ph type="title"/>
          </p:nvPr>
        </p:nvSpPr>
        <p:spPr/>
        <p:txBody>
          <a:bodyPr/>
          <a:lstStyle>
            <a:lvl1pPr>
              <a:defRPr/>
            </a:lvl1pPr>
          </a:lstStyle>
          <a:p>
            <a:r>
              <a:rPr lang="en-US" noProof="0"/>
              <a:t>Click to edit Master title style</a:t>
            </a:r>
            <a:endParaRPr lang="en-GB"/>
          </a:p>
        </p:txBody>
      </p:sp>
      <p:sp>
        <p:nvSpPr>
          <p:cNvPr id="3" name="Platshållare för innehåll 2">
            <a:extLst>
              <a:ext uri="{FF2B5EF4-FFF2-40B4-BE49-F238E27FC236}">
                <a16:creationId xmlns:a16="http://schemas.microsoft.com/office/drawing/2014/main" id="{1F399B4E-6A5A-4F4A-967A-5287D7EB9B59}"/>
              </a:ext>
            </a:extLst>
          </p:cNvPr>
          <p:cNvSpPr>
            <a:spLocks noGrp="1"/>
          </p:cNvSpPr>
          <p:nvPr>
            <p:ph idx="1"/>
          </p:nvPr>
        </p:nvSpPr>
        <p:spPr/>
        <p:txBody>
          <a:bodyPr/>
          <a:lstStyle>
            <a:lvl1pPr>
              <a:defRPr/>
            </a:lvl1pPr>
            <a:lvl2pPr>
              <a:spcBef>
                <a:spcPts val="500"/>
              </a:spcBef>
              <a:defRPr/>
            </a:lvl2pPr>
            <a:lvl3pPr>
              <a:defRPr/>
            </a:lvl3pPr>
            <a:lvl4pPr>
              <a:defRPr/>
            </a:lvl4pPr>
            <a:lvl5pPr>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7744432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007 Quote">
  <p:cSld name="CUSTOM_6">
    <p:spTree>
      <p:nvGrpSpPr>
        <p:cNvPr id="1" name="Shape 902"/>
        <p:cNvGrpSpPr/>
        <p:nvPr/>
      </p:nvGrpSpPr>
      <p:grpSpPr>
        <a:xfrm>
          <a:off x="0" y="0"/>
          <a:ext cx="0" cy="0"/>
          <a:chOff x="0" y="0"/>
          <a:chExt cx="0" cy="0"/>
        </a:xfrm>
      </p:grpSpPr>
      <p:sp>
        <p:nvSpPr>
          <p:cNvPr id="1059" name="Google Shape;1059;p9"/>
          <p:cNvSpPr/>
          <p:nvPr/>
        </p:nvSpPr>
        <p:spPr>
          <a:xfrm flipH="1">
            <a:off x="10163400" y="224840"/>
            <a:ext cx="939900" cy="9042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33" name="Group 232">
            <a:extLst>
              <a:ext uri="{FF2B5EF4-FFF2-40B4-BE49-F238E27FC236}">
                <a16:creationId xmlns:a16="http://schemas.microsoft.com/office/drawing/2014/main" id="{8FEC522C-4555-47C2-B86C-56B30FD61E1B}"/>
              </a:ext>
            </a:extLst>
          </p:cNvPr>
          <p:cNvGrpSpPr/>
          <p:nvPr userDrawn="1"/>
        </p:nvGrpSpPr>
        <p:grpSpPr>
          <a:xfrm>
            <a:off x="10152332" y="224287"/>
            <a:ext cx="928345" cy="790756"/>
            <a:chOff x="3210946" y="234733"/>
            <a:chExt cx="1560780" cy="1298611"/>
          </a:xfrm>
        </p:grpSpPr>
        <p:cxnSp>
          <p:nvCxnSpPr>
            <p:cNvPr id="234" name="Straight Connector 233">
              <a:extLst>
                <a:ext uri="{FF2B5EF4-FFF2-40B4-BE49-F238E27FC236}">
                  <a16:creationId xmlns:a16="http://schemas.microsoft.com/office/drawing/2014/main" id="{22F9B0D4-6F5E-438B-A05C-8C955EDD924D}"/>
                </a:ext>
              </a:extLst>
            </p:cNvPr>
            <p:cNvCxnSpPr>
              <a:cxnSpLocks/>
            </p:cNvCxnSpPr>
            <p:nvPr/>
          </p:nvCxnSpPr>
          <p:spPr>
            <a:xfrm rot="5400000">
              <a:off x="3991336" y="752954"/>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5" name="Straight Connector 234">
              <a:extLst>
                <a:ext uri="{FF2B5EF4-FFF2-40B4-BE49-F238E27FC236}">
                  <a16:creationId xmlns:a16="http://schemas.microsoft.com/office/drawing/2014/main" id="{1CCB65FA-B819-4614-A042-BD0925C20DC9}"/>
                </a:ext>
              </a:extLst>
            </p:cNvPr>
            <p:cNvCxnSpPr>
              <a:cxnSpLocks/>
            </p:cNvCxnSpPr>
            <p:nvPr/>
          </p:nvCxnSpPr>
          <p:spPr>
            <a:xfrm rot="5400000">
              <a:off x="3991336" y="567439"/>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id="{0E8FA339-9A60-43C2-83E8-FBA341949D4E}"/>
                </a:ext>
              </a:extLst>
            </p:cNvPr>
            <p:cNvCxnSpPr>
              <a:cxnSpLocks/>
            </p:cNvCxnSpPr>
            <p:nvPr/>
          </p:nvCxnSpPr>
          <p:spPr>
            <a:xfrm rot="5400000">
              <a:off x="3991336" y="381923"/>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7" name="Straight Connector 236">
              <a:extLst>
                <a:ext uri="{FF2B5EF4-FFF2-40B4-BE49-F238E27FC236}">
                  <a16:creationId xmlns:a16="http://schemas.microsoft.com/office/drawing/2014/main" id="{83C52189-7338-4F83-8A94-266F8A6ADF85}"/>
                </a:ext>
              </a:extLst>
            </p:cNvPr>
            <p:cNvCxnSpPr>
              <a:cxnSpLocks/>
            </p:cNvCxnSpPr>
            <p:nvPr/>
          </p:nvCxnSpPr>
          <p:spPr>
            <a:xfrm rot="5400000">
              <a:off x="3991336" y="19640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8" name="Straight Connector 237">
              <a:extLst>
                <a:ext uri="{FF2B5EF4-FFF2-40B4-BE49-F238E27FC236}">
                  <a16:creationId xmlns:a16="http://schemas.microsoft.com/office/drawing/2014/main" id="{EE438C48-825A-4C09-B689-DBEAFBB51E92}"/>
                </a:ext>
              </a:extLst>
            </p:cNvPr>
            <p:cNvCxnSpPr>
              <a:cxnSpLocks/>
            </p:cNvCxnSpPr>
            <p:nvPr/>
          </p:nvCxnSpPr>
          <p:spPr>
            <a:xfrm rot="5400000">
              <a:off x="3991336" y="1089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9" name="Straight Connector 238">
              <a:extLst>
                <a:ext uri="{FF2B5EF4-FFF2-40B4-BE49-F238E27FC236}">
                  <a16:creationId xmlns:a16="http://schemas.microsoft.com/office/drawing/2014/main" id="{D3404D06-3056-472B-8490-4A43FA22DFCB}"/>
                </a:ext>
              </a:extLst>
            </p:cNvPr>
            <p:cNvCxnSpPr>
              <a:cxnSpLocks/>
            </p:cNvCxnSpPr>
            <p:nvPr/>
          </p:nvCxnSpPr>
          <p:spPr>
            <a:xfrm rot="5400000">
              <a:off x="3991336" y="-174625"/>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a16="http://schemas.microsoft.com/office/drawing/2014/main" id="{8C7244A2-0ED0-435A-8AAE-CE65AD89D1B1}"/>
                </a:ext>
              </a:extLst>
            </p:cNvPr>
            <p:cNvCxnSpPr>
              <a:cxnSpLocks/>
            </p:cNvCxnSpPr>
            <p:nvPr/>
          </p:nvCxnSpPr>
          <p:spPr>
            <a:xfrm rot="5400000">
              <a:off x="3991336" y="-36014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41" name="Straight Connector 240">
              <a:extLst>
                <a:ext uri="{FF2B5EF4-FFF2-40B4-BE49-F238E27FC236}">
                  <a16:creationId xmlns:a16="http://schemas.microsoft.com/office/drawing/2014/main" id="{C0A41FB9-3F8A-4FF7-A880-2B64C19F334F}"/>
                </a:ext>
              </a:extLst>
            </p:cNvPr>
            <p:cNvCxnSpPr>
              <a:cxnSpLocks/>
            </p:cNvCxnSpPr>
            <p:nvPr/>
          </p:nvCxnSpPr>
          <p:spPr>
            <a:xfrm rot="5400000">
              <a:off x="3991336" y="-54565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904" name="Google Shape;904;p9"/>
          <p:cNvSpPr txBox="1">
            <a:spLocks noGrp="1"/>
          </p:cNvSpPr>
          <p:nvPr>
            <p:ph type="subTitle" idx="1"/>
          </p:nvPr>
        </p:nvSpPr>
        <p:spPr>
          <a:xfrm>
            <a:off x="632875" y="5992363"/>
            <a:ext cx="11379900" cy="717900"/>
          </a:xfrm>
          <a:prstGeom prst="rect">
            <a:avLst/>
          </a:prstGeom>
        </p:spPr>
        <p:txBody>
          <a:bodyPr spcFirstLastPara="1" wrap="square" lIns="121900" tIns="121900" rIns="121900" bIns="121900" anchor="b" anchorCtr="0">
            <a:noAutofit/>
          </a:bodyPr>
          <a:lstStyle>
            <a:lvl1pPr lvl="0" algn="r" rtl="0">
              <a:lnSpc>
                <a:spcPct val="100000"/>
              </a:lnSpc>
              <a:spcBef>
                <a:spcPts val="0"/>
              </a:spcBef>
              <a:spcAft>
                <a:spcPts val="0"/>
              </a:spcAft>
              <a:buSzPts val="1900"/>
              <a:buNone/>
              <a:defRPr/>
            </a:lvl1pPr>
            <a:lvl2pPr lvl="1" algn="r" rtl="0">
              <a:lnSpc>
                <a:spcPct val="100000"/>
              </a:lnSpc>
              <a:spcBef>
                <a:spcPts val="0"/>
              </a:spcBef>
              <a:spcAft>
                <a:spcPts val="0"/>
              </a:spcAft>
              <a:buSzPts val="1900"/>
              <a:buNone/>
              <a:defRPr/>
            </a:lvl2pPr>
            <a:lvl3pPr lvl="2" algn="r" rtl="0">
              <a:lnSpc>
                <a:spcPct val="100000"/>
              </a:lnSpc>
              <a:spcBef>
                <a:spcPts val="0"/>
              </a:spcBef>
              <a:spcAft>
                <a:spcPts val="0"/>
              </a:spcAft>
              <a:buSzPts val="1900"/>
              <a:buNone/>
              <a:defRPr/>
            </a:lvl3pPr>
            <a:lvl4pPr lvl="3" algn="r" rtl="0">
              <a:lnSpc>
                <a:spcPct val="100000"/>
              </a:lnSpc>
              <a:spcBef>
                <a:spcPts val="0"/>
              </a:spcBef>
              <a:spcAft>
                <a:spcPts val="0"/>
              </a:spcAft>
              <a:buSzPts val="1900"/>
              <a:buNone/>
              <a:defRPr/>
            </a:lvl4pPr>
            <a:lvl5pPr lvl="4" algn="r" rtl="0">
              <a:lnSpc>
                <a:spcPct val="100000"/>
              </a:lnSpc>
              <a:spcBef>
                <a:spcPts val="0"/>
              </a:spcBef>
              <a:spcAft>
                <a:spcPts val="0"/>
              </a:spcAft>
              <a:buSzPts val="1900"/>
              <a:buNone/>
              <a:defRPr/>
            </a:lvl5pPr>
            <a:lvl6pPr lvl="5" algn="r" rtl="0">
              <a:lnSpc>
                <a:spcPct val="100000"/>
              </a:lnSpc>
              <a:spcBef>
                <a:spcPts val="0"/>
              </a:spcBef>
              <a:spcAft>
                <a:spcPts val="0"/>
              </a:spcAft>
              <a:buSzPts val="1900"/>
              <a:buNone/>
              <a:defRPr/>
            </a:lvl6pPr>
            <a:lvl7pPr lvl="6" algn="r" rtl="0">
              <a:lnSpc>
                <a:spcPct val="100000"/>
              </a:lnSpc>
              <a:spcBef>
                <a:spcPts val="0"/>
              </a:spcBef>
              <a:spcAft>
                <a:spcPts val="0"/>
              </a:spcAft>
              <a:buSzPts val="1900"/>
              <a:buNone/>
              <a:defRPr/>
            </a:lvl7pPr>
            <a:lvl8pPr lvl="7" algn="r" rtl="0">
              <a:lnSpc>
                <a:spcPct val="100000"/>
              </a:lnSpc>
              <a:spcBef>
                <a:spcPts val="0"/>
              </a:spcBef>
              <a:spcAft>
                <a:spcPts val="0"/>
              </a:spcAft>
              <a:buSzPts val="1900"/>
              <a:buNone/>
              <a:defRPr/>
            </a:lvl8pPr>
            <a:lvl9pPr lvl="8" algn="r" rtl="0">
              <a:lnSpc>
                <a:spcPct val="100000"/>
              </a:lnSpc>
              <a:spcBef>
                <a:spcPts val="0"/>
              </a:spcBef>
              <a:spcAft>
                <a:spcPts val="0"/>
              </a:spcAft>
              <a:buSzPts val="1900"/>
              <a:buNone/>
              <a:defRPr/>
            </a:lvl9pPr>
          </a:lstStyle>
          <a:p>
            <a:endParaRPr dirty="0"/>
          </a:p>
        </p:txBody>
      </p:sp>
      <p:sp>
        <p:nvSpPr>
          <p:cNvPr id="975" name="Google Shape;975;p9"/>
          <p:cNvSpPr/>
          <p:nvPr/>
        </p:nvSpPr>
        <p:spPr>
          <a:xfrm rot="10800000" flipH="1">
            <a:off x="1877599" y="5894831"/>
            <a:ext cx="904200" cy="8700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23" name="Group 222">
            <a:extLst>
              <a:ext uri="{FF2B5EF4-FFF2-40B4-BE49-F238E27FC236}">
                <a16:creationId xmlns:a16="http://schemas.microsoft.com/office/drawing/2014/main" id="{628CEEA9-11E4-4D9B-8B78-7E93EB78B4DD}"/>
              </a:ext>
            </a:extLst>
          </p:cNvPr>
          <p:cNvGrpSpPr/>
          <p:nvPr userDrawn="1"/>
        </p:nvGrpSpPr>
        <p:grpSpPr>
          <a:xfrm>
            <a:off x="1882475" y="6003984"/>
            <a:ext cx="928345" cy="759125"/>
            <a:chOff x="3210946" y="234733"/>
            <a:chExt cx="1560780" cy="1298611"/>
          </a:xfrm>
        </p:grpSpPr>
        <p:cxnSp>
          <p:nvCxnSpPr>
            <p:cNvPr id="224" name="Straight Connector 223">
              <a:extLst>
                <a:ext uri="{FF2B5EF4-FFF2-40B4-BE49-F238E27FC236}">
                  <a16:creationId xmlns:a16="http://schemas.microsoft.com/office/drawing/2014/main" id="{9234B458-2960-4BBF-BFD6-11FFF16748F3}"/>
                </a:ext>
              </a:extLst>
            </p:cNvPr>
            <p:cNvCxnSpPr>
              <a:cxnSpLocks/>
            </p:cNvCxnSpPr>
            <p:nvPr/>
          </p:nvCxnSpPr>
          <p:spPr>
            <a:xfrm rot="5400000">
              <a:off x="3991336" y="752954"/>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5" name="Straight Connector 224">
              <a:extLst>
                <a:ext uri="{FF2B5EF4-FFF2-40B4-BE49-F238E27FC236}">
                  <a16:creationId xmlns:a16="http://schemas.microsoft.com/office/drawing/2014/main" id="{1F0F9BA6-00A3-450F-B4EC-7B5FF748ED23}"/>
                </a:ext>
              </a:extLst>
            </p:cNvPr>
            <p:cNvCxnSpPr>
              <a:cxnSpLocks/>
            </p:cNvCxnSpPr>
            <p:nvPr/>
          </p:nvCxnSpPr>
          <p:spPr>
            <a:xfrm rot="5400000">
              <a:off x="3991336" y="567439"/>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9DCE23AB-3620-46AD-AA0F-7C9E6E2FE7DD}"/>
                </a:ext>
              </a:extLst>
            </p:cNvPr>
            <p:cNvCxnSpPr>
              <a:cxnSpLocks/>
            </p:cNvCxnSpPr>
            <p:nvPr/>
          </p:nvCxnSpPr>
          <p:spPr>
            <a:xfrm rot="5400000">
              <a:off x="3991336" y="381923"/>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4677FA25-9A1D-4A88-B42D-229BA6E3BB93}"/>
                </a:ext>
              </a:extLst>
            </p:cNvPr>
            <p:cNvCxnSpPr>
              <a:cxnSpLocks/>
            </p:cNvCxnSpPr>
            <p:nvPr/>
          </p:nvCxnSpPr>
          <p:spPr>
            <a:xfrm rot="5400000">
              <a:off x="3991336" y="19640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2BFD5B65-4F70-4838-BAB6-ABCD2EAC5B80}"/>
                </a:ext>
              </a:extLst>
            </p:cNvPr>
            <p:cNvCxnSpPr>
              <a:cxnSpLocks/>
            </p:cNvCxnSpPr>
            <p:nvPr/>
          </p:nvCxnSpPr>
          <p:spPr>
            <a:xfrm rot="5400000">
              <a:off x="3991336" y="1089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A6EB3BBF-8B61-40F5-9E48-B8377276DF00}"/>
                </a:ext>
              </a:extLst>
            </p:cNvPr>
            <p:cNvCxnSpPr>
              <a:cxnSpLocks/>
            </p:cNvCxnSpPr>
            <p:nvPr/>
          </p:nvCxnSpPr>
          <p:spPr>
            <a:xfrm rot="5400000">
              <a:off x="3991336" y="-174625"/>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CCDDCD3C-FB31-48F4-946D-FFA9C327AF36}"/>
                </a:ext>
              </a:extLst>
            </p:cNvPr>
            <p:cNvCxnSpPr>
              <a:cxnSpLocks/>
            </p:cNvCxnSpPr>
            <p:nvPr/>
          </p:nvCxnSpPr>
          <p:spPr>
            <a:xfrm rot="5400000">
              <a:off x="3991336" y="-36014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38B9E9CB-3BD7-4B46-9E05-DA4834C530C0}"/>
                </a:ext>
              </a:extLst>
            </p:cNvPr>
            <p:cNvCxnSpPr>
              <a:cxnSpLocks/>
            </p:cNvCxnSpPr>
            <p:nvPr/>
          </p:nvCxnSpPr>
          <p:spPr>
            <a:xfrm rot="5400000">
              <a:off x="3991336" y="-54565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903" name="Google Shape;903;p9"/>
          <p:cNvSpPr txBox="1">
            <a:spLocks noGrp="1"/>
          </p:cNvSpPr>
          <p:nvPr>
            <p:ph type="title"/>
          </p:nvPr>
        </p:nvSpPr>
        <p:spPr>
          <a:xfrm>
            <a:off x="558100" y="1873525"/>
            <a:ext cx="11095500" cy="3160800"/>
          </a:xfrm>
          <a:prstGeom prst="rect">
            <a:avLst/>
          </a:prstGeom>
        </p:spPr>
        <p:txBody>
          <a:bodyPr spcFirstLastPara="1" wrap="square" lIns="121900" tIns="121900" rIns="121900" bIns="121900" anchor="ctr" anchorCtr="0">
            <a:noAutofit/>
          </a:bodyPr>
          <a:lstStyle>
            <a:lvl1pPr lvl="0" algn="ctr" rtl="0">
              <a:spcBef>
                <a:spcPts val="0"/>
              </a:spcBef>
              <a:spcAft>
                <a:spcPts val="0"/>
              </a:spcAft>
              <a:buSzPts val="5000"/>
              <a:buNone/>
              <a:defRPr sz="5000"/>
            </a:lvl1pPr>
            <a:lvl2pPr lvl="1" algn="ctr" rtl="0">
              <a:spcBef>
                <a:spcPts val="0"/>
              </a:spcBef>
              <a:spcAft>
                <a:spcPts val="0"/>
              </a:spcAft>
              <a:buSzPts val="5000"/>
              <a:buNone/>
              <a:defRPr sz="5000"/>
            </a:lvl2pPr>
            <a:lvl3pPr lvl="2" algn="ctr" rtl="0">
              <a:spcBef>
                <a:spcPts val="0"/>
              </a:spcBef>
              <a:spcAft>
                <a:spcPts val="0"/>
              </a:spcAft>
              <a:buSzPts val="5000"/>
              <a:buNone/>
              <a:defRPr sz="5000"/>
            </a:lvl3pPr>
            <a:lvl4pPr lvl="3" algn="ctr" rtl="0">
              <a:spcBef>
                <a:spcPts val="0"/>
              </a:spcBef>
              <a:spcAft>
                <a:spcPts val="0"/>
              </a:spcAft>
              <a:buSzPts val="5000"/>
              <a:buNone/>
              <a:defRPr sz="5000"/>
            </a:lvl4pPr>
            <a:lvl5pPr lvl="4" algn="ctr" rtl="0">
              <a:spcBef>
                <a:spcPts val="0"/>
              </a:spcBef>
              <a:spcAft>
                <a:spcPts val="0"/>
              </a:spcAft>
              <a:buSzPts val="5000"/>
              <a:buNone/>
              <a:defRPr sz="5000"/>
            </a:lvl5pPr>
            <a:lvl6pPr lvl="5" algn="ctr" rtl="0">
              <a:spcBef>
                <a:spcPts val="0"/>
              </a:spcBef>
              <a:spcAft>
                <a:spcPts val="0"/>
              </a:spcAft>
              <a:buSzPts val="5000"/>
              <a:buNone/>
              <a:defRPr sz="5000"/>
            </a:lvl6pPr>
            <a:lvl7pPr lvl="6" algn="ctr" rtl="0">
              <a:spcBef>
                <a:spcPts val="0"/>
              </a:spcBef>
              <a:spcAft>
                <a:spcPts val="0"/>
              </a:spcAft>
              <a:buSzPts val="5000"/>
              <a:buNone/>
              <a:defRPr sz="5000"/>
            </a:lvl7pPr>
            <a:lvl8pPr lvl="7" algn="ctr" rtl="0">
              <a:spcBef>
                <a:spcPts val="0"/>
              </a:spcBef>
              <a:spcAft>
                <a:spcPts val="0"/>
              </a:spcAft>
              <a:buSzPts val="5000"/>
              <a:buNone/>
              <a:defRPr sz="5000"/>
            </a:lvl8pPr>
            <a:lvl9pPr lvl="8" algn="ctr" rtl="0">
              <a:spcBef>
                <a:spcPts val="0"/>
              </a:spcBef>
              <a:spcAft>
                <a:spcPts val="0"/>
              </a:spcAft>
              <a:buSzPts val="5000"/>
              <a:buNone/>
              <a:defRPr sz="5000"/>
            </a:lvl9pPr>
          </a:lstStyle>
          <a:p>
            <a:endParaRPr dirty="0"/>
          </a:p>
        </p:txBody>
      </p:sp>
      <p:grpSp>
        <p:nvGrpSpPr>
          <p:cNvPr id="905" name="Google Shape;905;p9"/>
          <p:cNvGrpSpPr/>
          <p:nvPr/>
        </p:nvGrpSpPr>
        <p:grpSpPr>
          <a:xfrm rot="10800000" flipH="1">
            <a:off x="1119915" y="5045361"/>
            <a:ext cx="649680" cy="436176"/>
            <a:chOff x="10624861" y="3933984"/>
            <a:chExt cx="1115330" cy="748800"/>
          </a:xfrm>
        </p:grpSpPr>
        <p:cxnSp>
          <p:nvCxnSpPr>
            <p:cNvPr id="906" name="Google Shape;906;p9"/>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07" name="Google Shape;907;p9"/>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08" name="Google Shape;908;p9"/>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09" name="Google Shape;909;p9"/>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10" name="Google Shape;910;p9"/>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11" name="Google Shape;911;p9"/>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12" name="Google Shape;912;p9"/>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913" name="Google Shape;913;p9"/>
          <p:cNvSpPr/>
          <p:nvPr/>
        </p:nvSpPr>
        <p:spPr>
          <a:xfrm rot="10800000" flipH="1">
            <a:off x="140218" y="6335306"/>
            <a:ext cx="436200" cy="4362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14" name="Google Shape;914;p9"/>
          <p:cNvSpPr/>
          <p:nvPr/>
        </p:nvSpPr>
        <p:spPr>
          <a:xfrm rot="10800000" flipH="1">
            <a:off x="147426" y="5913705"/>
            <a:ext cx="857400" cy="857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915" name="Google Shape;915;p9"/>
          <p:cNvGrpSpPr/>
          <p:nvPr/>
        </p:nvGrpSpPr>
        <p:grpSpPr>
          <a:xfrm rot="10800000" flipH="1">
            <a:off x="140374" y="5905059"/>
            <a:ext cx="430783" cy="436176"/>
            <a:chOff x="8943245" y="2438859"/>
            <a:chExt cx="739541" cy="748800"/>
          </a:xfrm>
        </p:grpSpPr>
        <p:cxnSp>
          <p:nvCxnSpPr>
            <p:cNvPr id="916" name="Google Shape;916;p9"/>
            <p:cNvCxnSpPr/>
            <p:nvPr/>
          </p:nvCxnSpPr>
          <p:spPr>
            <a:xfrm>
              <a:off x="8943245"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17" name="Google Shape;917;p9"/>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18" name="Google Shape;918;p9"/>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19" name="Google Shape;919;p9"/>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20" name="Google Shape;920;p9"/>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921" name="Google Shape;921;p9"/>
          <p:cNvSpPr/>
          <p:nvPr/>
        </p:nvSpPr>
        <p:spPr>
          <a:xfrm rot="10800000" flipH="1">
            <a:off x="229122" y="6023678"/>
            <a:ext cx="639300" cy="6393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22" name="Google Shape;922;p9"/>
          <p:cNvSpPr/>
          <p:nvPr/>
        </p:nvSpPr>
        <p:spPr>
          <a:xfrm rot="10800000" flipH="1">
            <a:off x="343589" y="6138410"/>
            <a:ext cx="410100" cy="410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23" name="Google Shape;923;p9"/>
          <p:cNvSpPr/>
          <p:nvPr/>
        </p:nvSpPr>
        <p:spPr>
          <a:xfrm rot="10800000" flipH="1">
            <a:off x="447777" y="6242421"/>
            <a:ext cx="201900" cy="201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24" name="Google Shape;924;p9"/>
          <p:cNvSpPr/>
          <p:nvPr/>
        </p:nvSpPr>
        <p:spPr>
          <a:xfrm rot="10800000" flipH="1">
            <a:off x="1008299" y="6335306"/>
            <a:ext cx="436200" cy="4362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25" name="Google Shape;925;p9"/>
          <p:cNvSpPr/>
          <p:nvPr/>
        </p:nvSpPr>
        <p:spPr>
          <a:xfrm rot="10800000" flipH="1">
            <a:off x="1007364" y="5898926"/>
            <a:ext cx="436200" cy="4362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926" name="Google Shape;926;p9"/>
          <p:cNvGrpSpPr/>
          <p:nvPr/>
        </p:nvGrpSpPr>
        <p:grpSpPr>
          <a:xfrm rot="10800000" flipH="1">
            <a:off x="1121783" y="5905993"/>
            <a:ext cx="215392" cy="436176"/>
            <a:chOff x="10628069" y="2437255"/>
            <a:chExt cx="369772" cy="748800"/>
          </a:xfrm>
        </p:grpSpPr>
        <p:cxnSp>
          <p:nvCxnSpPr>
            <p:cNvPr id="927" name="Google Shape;927;p9"/>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928" name="Google Shape;928;p9"/>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929" name="Google Shape;929;p9"/>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930" name="Google Shape;930;p9"/>
          <p:cNvSpPr/>
          <p:nvPr/>
        </p:nvSpPr>
        <p:spPr>
          <a:xfrm rot="10800000" flipH="1">
            <a:off x="1114021" y="6432914"/>
            <a:ext cx="231000" cy="231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31" name="Google Shape;931;p9"/>
          <p:cNvSpPr/>
          <p:nvPr/>
        </p:nvSpPr>
        <p:spPr>
          <a:xfrm rot="10800000" flipH="1">
            <a:off x="1169619" y="6488615"/>
            <a:ext cx="119700" cy="119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32" name="Google Shape;932;p9"/>
          <p:cNvSpPr/>
          <p:nvPr/>
        </p:nvSpPr>
        <p:spPr>
          <a:xfrm rot="5400000" flipH="1">
            <a:off x="1440792" y="5894223"/>
            <a:ext cx="436200" cy="443331"/>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37" name="Google Shape;937;p9"/>
          <p:cNvSpPr/>
          <p:nvPr/>
        </p:nvSpPr>
        <p:spPr>
          <a:xfrm rot="10800000" flipH="1">
            <a:off x="1458358" y="6346788"/>
            <a:ext cx="410100" cy="4101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38" name="Google Shape;938;p9"/>
          <p:cNvSpPr/>
          <p:nvPr/>
        </p:nvSpPr>
        <p:spPr>
          <a:xfrm rot="10800000" flipH="1">
            <a:off x="1544791" y="6439455"/>
            <a:ext cx="231000" cy="231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39" name="Google Shape;939;p9"/>
          <p:cNvSpPr/>
          <p:nvPr/>
        </p:nvSpPr>
        <p:spPr>
          <a:xfrm rot="10800000" flipH="1">
            <a:off x="1600389" y="6495156"/>
            <a:ext cx="119700" cy="1197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40" name="Google Shape;940;p9"/>
          <p:cNvSpPr/>
          <p:nvPr/>
        </p:nvSpPr>
        <p:spPr>
          <a:xfrm rot="-5400000" flipH="1">
            <a:off x="146491" y="5045741"/>
            <a:ext cx="857400" cy="8574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41" name="Google Shape;941;p9"/>
          <p:cNvSpPr/>
          <p:nvPr/>
        </p:nvSpPr>
        <p:spPr>
          <a:xfrm rot="-5400000" flipH="1">
            <a:off x="251947" y="5151198"/>
            <a:ext cx="646500" cy="646500"/>
          </a:xfrm>
          <a:prstGeom prst="arc">
            <a:avLst>
              <a:gd name="adj1" fmla="val 16200000"/>
              <a:gd name="adj2" fmla="val 5467200"/>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42" name="Google Shape;942;p9"/>
          <p:cNvSpPr/>
          <p:nvPr/>
        </p:nvSpPr>
        <p:spPr>
          <a:xfrm rot="-5400000" flipH="1">
            <a:off x="350529" y="5249781"/>
            <a:ext cx="449100" cy="4491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43" name="Google Shape;943;p9"/>
          <p:cNvSpPr/>
          <p:nvPr/>
        </p:nvSpPr>
        <p:spPr>
          <a:xfrm rot="-5400000" flipH="1">
            <a:off x="467332" y="5357241"/>
            <a:ext cx="229200" cy="229200"/>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44" name="Google Shape;944;p9"/>
          <p:cNvSpPr/>
          <p:nvPr/>
        </p:nvSpPr>
        <p:spPr>
          <a:xfrm rot="-5400000">
            <a:off x="145557" y="5052157"/>
            <a:ext cx="857400" cy="857400"/>
          </a:xfrm>
          <a:prstGeom prst="arc">
            <a:avLst>
              <a:gd name="adj1" fmla="val 16200000"/>
              <a:gd name="adj2" fmla="val 3799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45" name="Google Shape;945;p9"/>
          <p:cNvSpPr/>
          <p:nvPr/>
        </p:nvSpPr>
        <p:spPr>
          <a:xfrm rot="5400000" flipH="1">
            <a:off x="150097" y="5052157"/>
            <a:ext cx="857400" cy="857400"/>
          </a:xfrm>
          <a:prstGeom prst="arc">
            <a:avLst>
              <a:gd name="adj1" fmla="val 16200000"/>
              <a:gd name="adj2" fmla="val 3799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46" name="Google Shape;946;p9"/>
          <p:cNvSpPr/>
          <p:nvPr/>
        </p:nvSpPr>
        <p:spPr>
          <a:xfrm rot="-5400000">
            <a:off x="355202" y="5262024"/>
            <a:ext cx="449100" cy="4491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47" name="Google Shape;947;p9"/>
          <p:cNvSpPr/>
          <p:nvPr/>
        </p:nvSpPr>
        <p:spPr>
          <a:xfrm rot="-5400000">
            <a:off x="466398" y="5375067"/>
            <a:ext cx="229200" cy="229200"/>
          </a:xfrm>
          <a:prstGeom prst="arc">
            <a:avLst>
              <a:gd name="adj1" fmla="val 16200000"/>
              <a:gd name="adj2" fmla="val 54672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948" name="Google Shape;948;p9"/>
          <p:cNvGrpSpPr/>
          <p:nvPr/>
        </p:nvGrpSpPr>
        <p:grpSpPr>
          <a:xfrm rot="10800000" flipH="1">
            <a:off x="1120849" y="5470538"/>
            <a:ext cx="649680" cy="436176"/>
            <a:chOff x="10626465" y="3184818"/>
            <a:chExt cx="1115330" cy="748800"/>
          </a:xfrm>
        </p:grpSpPr>
        <p:cxnSp>
          <p:nvCxnSpPr>
            <p:cNvPr id="949" name="Google Shape;949;p9"/>
            <p:cNvCxnSpPr/>
            <p:nvPr/>
          </p:nvCxnSpPr>
          <p:spPr>
            <a:xfrm>
              <a:off x="10998241"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50" name="Google Shape;950;p9"/>
            <p:cNvCxnSpPr/>
            <p:nvPr/>
          </p:nvCxnSpPr>
          <p:spPr>
            <a:xfrm>
              <a:off x="10812353"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51" name="Google Shape;951;p9"/>
            <p:cNvCxnSpPr/>
            <p:nvPr/>
          </p:nvCxnSpPr>
          <p:spPr>
            <a:xfrm>
              <a:off x="1062646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52" name="Google Shape;952;p9"/>
            <p:cNvCxnSpPr/>
            <p:nvPr/>
          </p:nvCxnSpPr>
          <p:spPr>
            <a:xfrm>
              <a:off x="1155590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53" name="Google Shape;953;p9"/>
            <p:cNvCxnSpPr/>
            <p:nvPr/>
          </p:nvCxnSpPr>
          <p:spPr>
            <a:xfrm>
              <a:off x="11370017"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54" name="Google Shape;954;p9"/>
            <p:cNvCxnSpPr/>
            <p:nvPr/>
          </p:nvCxnSpPr>
          <p:spPr>
            <a:xfrm>
              <a:off x="11184129"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55" name="Google Shape;955;p9"/>
            <p:cNvCxnSpPr/>
            <p:nvPr/>
          </p:nvCxnSpPr>
          <p:spPr>
            <a:xfrm>
              <a:off x="11741795" y="3184818"/>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956" name="Google Shape;956;p9"/>
          <p:cNvSpPr/>
          <p:nvPr/>
        </p:nvSpPr>
        <p:spPr>
          <a:xfrm rot="10800000" flipH="1">
            <a:off x="1002825" y="5468875"/>
            <a:ext cx="443100" cy="4260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57" name="Google Shape;957;p9"/>
          <p:cNvSpPr/>
          <p:nvPr/>
        </p:nvSpPr>
        <p:spPr>
          <a:xfrm rot="-5400000" flipH="1">
            <a:off x="1450274" y="5477324"/>
            <a:ext cx="443100" cy="4260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958" name="Google Shape;958;p9"/>
          <p:cNvGrpSpPr/>
          <p:nvPr/>
        </p:nvGrpSpPr>
        <p:grpSpPr>
          <a:xfrm flipH="1">
            <a:off x="1001750" y="5026769"/>
            <a:ext cx="882053" cy="442991"/>
            <a:chOff x="10576560" y="3328633"/>
            <a:chExt cx="1514255" cy="760500"/>
          </a:xfrm>
        </p:grpSpPr>
        <p:sp>
          <p:nvSpPr>
            <p:cNvPr id="959" name="Google Shape;959;p9"/>
            <p:cNvSpPr/>
            <p:nvPr/>
          </p:nvSpPr>
          <p:spPr>
            <a:xfrm>
              <a:off x="10576560" y="335761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60" name="Google Shape;960;p9"/>
            <p:cNvSpPr/>
            <p:nvPr/>
          </p:nvSpPr>
          <p:spPr>
            <a:xfrm rot="-5400000">
              <a:off x="11344865" y="334318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961" name="Google Shape;961;p9"/>
          <p:cNvSpPr/>
          <p:nvPr/>
        </p:nvSpPr>
        <p:spPr>
          <a:xfrm rot="8100000" flipH="1">
            <a:off x="1291611" y="5309041"/>
            <a:ext cx="315228" cy="315228"/>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62" name="Google Shape;962;p9"/>
          <p:cNvSpPr/>
          <p:nvPr/>
        </p:nvSpPr>
        <p:spPr>
          <a:xfrm rot="10800000" flipH="1">
            <a:off x="1330808" y="5352711"/>
            <a:ext cx="231000" cy="231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63" name="Google Shape;963;p9"/>
          <p:cNvSpPr/>
          <p:nvPr/>
        </p:nvSpPr>
        <p:spPr>
          <a:xfrm rot="10800000" flipH="1">
            <a:off x="1386464" y="5408354"/>
            <a:ext cx="119700" cy="1197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64" name="Google Shape;964;p9"/>
          <p:cNvSpPr/>
          <p:nvPr/>
        </p:nvSpPr>
        <p:spPr>
          <a:xfrm flipH="1">
            <a:off x="142611" y="4182203"/>
            <a:ext cx="857400" cy="857400"/>
          </a:xfrm>
          <a:prstGeom prst="arc">
            <a:avLst>
              <a:gd name="adj1" fmla="val 16200000"/>
              <a:gd name="adj2" fmla="val 125862"/>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65" name="Google Shape;965;p9"/>
          <p:cNvSpPr/>
          <p:nvPr/>
        </p:nvSpPr>
        <p:spPr>
          <a:xfrm rot="10800000" flipH="1">
            <a:off x="584993" y="4182253"/>
            <a:ext cx="436200" cy="4362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966" name="Google Shape;966;p9"/>
          <p:cNvGrpSpPr/>
          <p:nvPr/>
        </p:nvGrpSpPr>
        <p:grpSpPr>
          <a:xfrm flipH="1">
            <a:off x="140200" y="4606153"/>
            <a:ext cx="882053" cy="442991"/>
            <a:chOff x="10576560" y="3328633"/>
            <a:chExt cx="1514255" cy="760500"/>
          </a:xfrm>
        </p:grpSpPr>
        <p:sp>
          <p:nvSpPr>
            <p:cNvPr id="967" name="Google Shape;967;p9"/>
            <p:cNvSpPr/>
            <p:nvPr/>
          </p:nvSpPr>
          <p:spPr>
            <a:xfrm>
              <a:off x="10576560" y="335761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68" name="Google Shape;968;p9"/>
            <p:cNvSpPr/>
            <p:nvPr/>
          </p:nvSpPr>
          <p:spPr>
            <a:xfrm rot="-5400000">
              <a:off x="11344865" y="334318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969" name="Google Shape;969;p9"/>
          <p:cNvSpPr/>
          <p:nvPr/>
        </p:nvSpPr>
        <p:spPr>
          <a:xfrm rot="-5400000">
            <a:off x="362666" y="4404094"/>
            <a:ext cx="449100" cy="449100"/>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70" name="Google Shape;970;p9"/>
          <p:cNvSpPr/>
          <p:nvPr/>
        </p:nvSpPr>
        <p:spPr>
          <a:xfrm rot="-5400000" flipH="1">
            <a:off x="361731" y="4404933"/>
            <a:ext cx="449100" cy="4491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971" name="Google Shape;971;p9"/>
          <p:cNvGrpSpPr/>
          <p:nvPr/>
        </p:nvGrpSpPr>
        <p:grpSpPr>
          <a:xfrm rot="10800000" flipH="1">
            <a:off x="410553" y="4464151"/>
            <a:ext cx="342860" cy="342860"/>
            <a:chOff x="9392653" y="5061283"/>
            <a:chExt cx="588600" cy="588600"/>
          </a:xfrm>
        </p:grpSpPr>
        <p:sp>
          <p:nvSpPr>
            <p:cNvPr id="972" name="Google Shape;972;p9"/>
            <p:cNvSpPr/>
            <p:nvPr/>
          </p:nvSpPr>
          <p:spPr>
            <a:xfrm>
              <a:off x="9392653" y="5061283"/>
              <a:ext cx="588600" cy="588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73" name="Google Shape;973;p9"/>
            <p:cNvSpPr/>
            <p:nvPr/>
          </p:nvSpPr>
          <p:spPr>
            <a:xfrm>
              <a:off x="9508479" y="5177109"/>
              <a:ext cx="357000" cy="357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74" name="Google Shape;974;p9"/>
            <p:cNvSpPr/>
            <p:nvPr/>
          </p:nvSpPr>
          <p:spPr>
            <a:xfrm>
              <a:off x="9608742" y="5277372"/>
              <a:ext cx="156600" cy="156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985" name="Google Shape;985;p9"/>
          <p:cNvGrpSpPr/>
          <p:nvPr/>
        </p:nvGrpSpPr>
        <p:grpSpPr>
          <a:xfrm rot="-10740388" flipH="1">
            <a:off x="1890894" y="5880429"/>
            <a:ext cx="893366" cy="893311"/>
            <a:chOff x="3247624" y="213651"/>
            <a:chExt cx="1533709" cy="1533614"/>
          </a:xfrm>
        </p:grpSpPr>
        <p:sp>
          <p:nvSpPr>
            <p:cNvPr id="986" name="Google Shape;986;p9"/>
            <p:cNvSpPr/>
            <p:nvPr/>
          </p:nvSpPr>
          <p:spPr>
            <a:xfrm rot="-2642172" flipH="1">
              <a:off x="3472138" y="438179"/>
              <a:ext cx="1084572" cy="1084572"/>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87" name="Google Shape;987;p9"/>
            <p:cNvSpPr/>
            <p:nvPr/>
          </p:nvSpPr>
          <p:spPr>
            <a:xfrm rot="8157828" flipH="1">
              <a:off x="3472247" y="438165"/>
              <a:ext cx="1084572" cy="1084572"/>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988" name="Google Shape;988;p9"/>
          <p:cNvSpPr/>
          <p:nvPr/>
        </p:nvSpPr>
        <p:spPr>
          <a:xfrm rot="10800000" flipH="1">
            <a:off x="2132511" y="6122357"/>
            <a:ext cx="410100" cy="410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89" name="Google Shape;989;p9"/>
          <p:cNvSpPr/>
          <p:nvPr/>
        </p:nvSpPr>
        <p:spPr>
          <a:xfrm rot="10800000" flipH="1">
            <a:off x="2233662" y="6223406"/>
            <a:ext cx="207900" cy="2079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990" name="Google Shape;990;p9"/>
          <p:cNvGrpSpPr/>
          <p:nvPr/>
        </p:nvGrpSpPr>
        <p:grpSpPr>
          <a:xfrm flipH="1">
            <a:off x="11216463" y="1558458"/>
            <a:ext cx="675221" cy="453324"/>
            <a:chOff x="10624861" y="3933984"/>
            <a:chExt cx="1115330" cy="748800"/>
          </a:xfrm>
        </p:grpSpPr>
        <p:cxnSp>
          <p:nvCxnSpPr>
            <p:cNvPr id="991" name="Google Shape;991;p9"/>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92" name="Google Shape;992;p9"/>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93" name="Google Shape;993;p9"/>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94" name="Google Shape;994;p9"/>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95" name="Google Shape;995;p9"/>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96" name="Google Shape;996;p9"/>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97" name="Google Shape;997;p9"/>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998" name="Google Shape;998;p9"/>
          <p:cNvSpPr/>
          <p:nvPr/>
        </p:nvSpPr>
        <p:spPr>
          <a:xfrm rot="5400000">
            <a:off x="11109151" y="1997387"/>
            <a:ext cx="885900" cy="909300"/>
          </a:xfrm>
          <a:prstGeom prst="teardrop">
            <a:avLst>
              <a:gd name="adj" fmla="val 100000"/>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99" name="Google Shape;999;p9"/>
          <p:cNvSpPr/>
          <p:nvPr/>
        </p:nvSpPr>
        <p:spPr>
          <a:xfrm flipH="1">
            <a:off x="11553289" y="217902"/>
            <a:ext cx="453600" cy="4536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00" name="Google Shape;1000;p9"/>
          <p:cNvSpPr/>
          <p:nvPr/>
        </p:nvSpPr>
        <p:spPr>
          <a:xfrm flipH="1">
            <a:off x="11554260" y="671491"/>
            <a:ext cx="453600" cy="4536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001" name="Google Shape;1001;p9"/>
          <p:cNvGrpSpPr/>
          <p:nvPr/>
        </p:nvGrpSpPr>
        <p:grpSpPr>
          <a:xfrm flipH="1">
            <a:off x="11665882" y="663994"/>
            <a:ext cx="223860" cy="453324"/>
            <a:chOff x="10628069" y="2437255"/>
            <a:chExt cx="369772" cy="748800"/>
          </a:xfrm>
        </p:grpSpPr>
        <p:cxnSp>
          <p:nvCxnSpPr>
            <p:cNvPr id="1002" name="Google Shape;1002;p9"/>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003" name="Google Shape;1003;p9"/>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004" name="Google Shape;1004;p9"/>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1005" name="Google Shape;1005;p9"/>
          <p:cNvSpPr/>
          <p:nvPr/>
        </p:nvSpPr>
        <p:spPr>
          <a:xfrm flipH="1">
            <a:off x="11656997" y="329737"/>
            <a:ext cx="240000" cy="240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06" name="Google Shape;1006;p9"/>
          <p:cNvSpPr/>
          <p:nvPr/>
        </p:nvSpPr>
        <p:spPr>
          <a:xfrm flipH="1">
            <a:off x="11715006" y="387528"/>
            <a:ext cx="124200" cy="1242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07" name="Google Shape;1007;p9"/>
          <p:cNvSpPr/>
          <p:nvPr/>
        </p:nvSpPr>
        <p:spPr>
          <a:xfrm rot="-5400000" flipH="1">
            <a:off x="11098669" y="672673"/>
            <a:ext cx="453600" cy="453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12" name="Google Shape;1012;p9"/>
          <p:cNvSpPr/>
          <p:nvPr/>
        </p:nvSpPr>
        <p:spPr>
          <a:xfrm flipH="1">
            <a:off x="11112777" y="233096"/>
            <a:ext cx="426300" cy="4263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13" name="Google Shape;1013;p9"/>
          <p:cNvSpPr/>
          <p:nvPr/>
        </p:nvSpPr>
        <p:spPr>
          <a:xfrm flipH="1">
            <a:off x="11209235" y="322938"/>
            <a:ext cx="240000" cy="240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14" name="Google Shape;1014;p9"/>
          <p:cNvSpPr/>
          <p:nvPr/>
        </p:nvSpPr>
        <p:spPr>
          <a:xfrm flipH="1">
            <a:off x="11267244" y="380729"/>
            <a:ext cx="124200" cy="1242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015" name="Google Shape;1015;p9"/>
          <p:cNvGrpSpPr/>
          <p:nvPr/>
        </p:nvGrpSpPr>
        <p:grpSpPr>
          <a:xfrm flipH="1">
            <a:off x="11215492" y="1116568"/>
            <a:ext cx="675221" cy="453324"/>
            <a:chOff x="10626465" y="3184818"/>
            <a:chExt cx="1115330" cy="748800"/>
          </a:xfrm>
        </p:grpSpPr>
        <p:cxnSp>
          <p:nvCxnSpPr>
            <p:cNvPr id="1016" name="Google Shape;1016;p9"/>
            <p:cNvCxnSpPr/>
            <p:nvPr/>
          </p:nvCxnSpPr>
          <p:spPr>
            <a:xfrm>
              <a:off x="10998241"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017" name="Google Shape;1017;p9"/>
            <p:cNvCxnSpPr/>
            <p:nvPr/>
          </p:nvCxnSpPr>
          <p:spPr>
            <a:xfrm>
              <a:off x="10812353"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018" name="Google Shape;1018;p9"/>
            <p:cNvCxnSpPr/>
            <p:nvPr/>
          </p:nvCxnSpPr>
          <p:spPr>
            <a:xfrm>
              <a:off x="1062646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019" name="Google Shape;1019;p9"/>
            <p:cNvCxnSpPr/>
            <p:nvPr/>
          </p:nvCxnSpPr>
          <p:spPr>
            <a:xfrm>
              <a:off x="1155590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020" name="Google Shape;1020;p9"/>
            <p:cNvCxnSpPr/>
            <p:nvPr/>
          </p:nvCxnSpPr>
          <p:spPr>
            <a:xfrm>
              <a:off x="11370017"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021" name="Google Shape;1021;p9"/>
            <p:cNvCxnSpPr/>
            <p:nvPr/>
          </p:nvCxnSpPr>
          <p:spPr>
            <a:xfrm>
              <a:off x="11184129"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022" name="Google Shape;1022;p9"/>
            <p:cNvCxnSpPr/>
            <p:nvPr/>
          </p:nvCxnSpPr>
          <p:spPr>
            <a:xfrm>
              <a:off x="11741795" y="3184818"/>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1023" name="Google Shape;1023;p9"/>
          <p:cNvSpPr/>
          <p:nvPr/>
        </p:nvSpPr>
        <p:spPr>
          <a:xfrm flipH="1">
            <a:off x="11552079" y="1129105"/>
            <a:ext cx="460500" cy="4428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24" name="Google Shape;1024;p9"/>
          <p:cNvSpPr/>
          <p:nvPr/>
        </p:nvSpPr>
        <p:spPr>
          <a:xfrm rot="5400000" flipH="1">
            <a:off x="11086943" y="1120360"/>
            <a:ext cx="460500" cy="4428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025" name="Google Shape;1025;p9"/>
          <p:cNvGrpSpPr/>
          <p:nvPr/>
        </p:nvGrpSpPr>
        <p:grpSpPr>
          <a:xfrm rot="10800000" flipH="1">
            <a:off x="11096040" y="1571281"/>
            <a:ext cx="916730" cy="460407"/>
            <a:chOff x="10576560" y="3328633"/>
            <a:chExt cx="1514255" cy="760500"/>
          </a:xfrm>
        </p:grpSpPr>
        <p:sp>
          <p:nvSpPr>
            <p:cNvPr id="1026" name="Google Shape;1026;p9"/>
            <p:cNvSpPr/>
            <p:nvPr/>
          </p:nvSpPr>
          <p:spPr>
            <a:xfrm>
              <a:off x="10576560" y="335761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27" name="Google Shape;1027;p9"/>
            <p:cNvSpPr/>
            <p:nvPr/>
          </p:nvSpPr>
          <p:spPr>
            <a:xfrm rot="-5400000">
              <a:off x="11344865" y="334318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028" name="Google Shape;1028;p9"/>
          <p:cNvSpPr/>
          <p:nvPr/>
        </p:nvSpPr>
        <p:spPr>
          <a:xfrm rot="-2700000" flipH="1">
            <a:off x="11384805" y="1410356"/>
            <a:ext cx="327532" cy="327532"/>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29" name="Google Shape;1029;p9"/>
          <p:cNvSpPr/>
          <p:nvPr/>
        </p:nvSpPr>
        <p:spPr>
          <a:xfrm flipH="1">
            <a:off x="11431659" y="1452541"/>
            <a:ext cx="240000" cy="240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30" name="Google Shape;1030;p9"/>
          <p:cNvSpPr/>
          <p:nvPr/>
        </p:nvSpPr>
        <p:spPr>
          <a:xfrm flipH="1">
            <a:off x="11489607" y="1510392"/>
            <a:ext cx="124200" cy="1242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31" name="Google Shape;1031;p9"/>
          <p:cNvSpPr/>
          <p:nvPr/>
        </p:nvSpPr>
        <p:spPr>
          <a:xfrm rot="5400000" flipH="1">
            <a:off x="11216116" y="2127575"/>
            <a:ext cx="672000" cy="672000"/>
          </a:xfrm>
          <a:prstGeom prst="arc">
            <a:avLst>
              <a:gd name="adj1" fmla="val 16200000"/>
              <a:gd name="adj2" fmla="val 10690623"/>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032" name="Google Shape;1032;p9"/>
          <p:cNvSpPr/>
          <p:nvPr/>
        </p:nvSpPr>
        <p:spPr>
          <a:xfrm rot="5400000" flipH="1">
            <a:off x="11318846" y="2230303"/>
            <a:ext cx="466800" cy="466800"/>
          </a:xfrm>
          <a:prstGeom prst="arc">
            <a:avLst>
              <a:gd name="adj1" fmla="val 16200000"/>
              <a:gd name="adj2" fmla="val 10869229"/>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033" name="Google Shape;1033;p9"/>
          <p:cNvSpPr/>
          <p:nvPr/>
        </p:nvSpPr>
        <p:spPr>
          <a:xfrm flipH="1">
            <a:off x="11092901" y="2017691"/>
            <a:ext cx="453600" cy="4536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34" name="Google Shape;1034;p9"/>
          <p:cNvSpPr/>
          <p:nvPr/>
        </p:nvSpPr>
        <p:spPr>
          <a:xfrm flipH="1">
            <a:off x="11458735" y="2375260"/>
            <a:ext cx="173100" cy="173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035" name="Google Shape;1035;p9"/>
          <p:cNvGrpSpPr/>
          <p:nvPr/>
        </p:nvGrpSpPr>
        <p:grpSpPr>
          <a:xfrm flipH="1">
            <a:off x="11662918" y="2584071"/>
            <a:ext cx="252180" cy="32692"/>
            <a:chOff x="10578164" y="275923"/>
            <a:chExt cx="416551" cy="54000"/>
          </a:xfrm>
        </p:grpSpPr>
        <p:sp>
          <p:nvSpPr>
            <p:cNvPr id="1036" name="Google Shape;1036;p9"/>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37" name="Google Shape;1037;p9"/>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38" name="Google Shape;1038;p9"/>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039" name="Google Shape;1039;p9"/>
          <p:cNvGrpSpPr/>
          <p:nvPr/>
        </p:nvGrpSpPr>
        <p:grpSpPr>
          <a:xfrm flipH="1">
            <a:off x="11662918" y="2676829"/>
            <a:ext cx="252180" cy="32692"/>
            <a:chOff x="10578164" y="275923"/>
            <a:chExt cx="416551" cy="54000"/>
          </a:xfrm>
        </p:grpSpPr>
        <p:sp>
          <p:nvSpPr>
            <p:cNvPr id="1040" name="Google Shape;1040;p9"/>
            <p:cNvSpPr/>
            <p:nvPr/>
          </p:nvSpPr>
          <p:spPr>
            <a:xfrm>
              <a:off x="10578164"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41" name="Google Shape;1041;p9"/>
            <p:cNvSpPr/>
            <p:nvPr/>
          </p:nvSpPr>
          <p:spPr>
            <a:xfrm>
              <a:off x="10759440"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42" name="Google Shape;1042;p9"/>
            <p:cNvSpPr/>
            <p:nvPr/>
          </p:nvSpPr>
          <p:spPr>
            <a:xfrm>
              <a:off x="10940715"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043" name="Google Shape;1043;p9"/>
          <p:cNvGrpSpPr/>
          <p:nvPr/>
        </p:nvGrpSpPr>
        <p:grpSpPr>
          <a:xfrm flipH="1">
            <a:off x="11662918" y="2769586"/>
            <a:ext cx="252180" cy="32692"/>
            <a:chOff x="10578164" y="275923"/>
            <a:chExt cx="416551" cy="54000"/>
          </a:xfrm>
        </p:grpSpPr>
        <p:sp>
          <p:nvSpPr>
            <p:cNvPr id="1044" name="Google Shape;1044;p9"/>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45" name="Google Shape;1045;p9"/>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46" name="Google Shape;1046;p9"/>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047" name="Google Shape;1047;p9"/>
          <p:cNvGrpSpPr/>
          <p:nvPr/>
        </p:nvGrpSpPr>
        <p:grpSpPr>
          <a:xfrm flipH="1">
            <a:off x="11197673" y="2140194"/>
            <a:ext cx="252180" cy="32692"/>
            <a:chOff x="10578164" y="275923"/>
            <a:chExt cx="416551" cy="54000"/>
          </a:xfrm>
        </p:grpSpPr>
        <p:sp>
          <p:nvSpPr>
            <p:cNvPr id="1048" name="Google Shape;1048;p9"/>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49" name="Google Shape;1049;p9"/>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50" name="Google Shape;1050;p9"/>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051" name="Google Shape;1051;p9"/>
          <p:cNvGrpSpPr/>
          <p:nvPr/>
        </p:nvGrpSpPr>
        <p:grpSpPr>
          <a:xfrm flipH="1">
            <a:off x="11197673" y="2232952"/>
            <a:ext cx="252180" cy="32692"/>
            <a:chOff x="10578164" y="275923"/>
            <a:chExt cx="416551" cy="54000"/>
          </a:xfrm>
        </p:grpSpPr>
        <p:sp>
          <p:nvSpPr>
            <p:cNvPr id="1052" name="Google Shape;1052;p9"/>
            <p:cNvSpPr/>
            <p:nvPr/>
          </p:nvSpPr>
          <p:spPr>
            <a:xfrm>
              <a:off x="10578164"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53" name="Google Shape;1053;p9"/>
            <p:cNvSpPr/>
            <p:nvPr/>
          </p:nvSpPr>
          <p:spPr>
            <a:xfrm>
              <a:off x="10759440"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54" name="Google Shape;1054;p9"/>
            <p:cNvSpPr/>
            <p:nvPr/>
          </p:nvSpPr>
          <p:spPr>
            <a:xfrm>
              <a:off x="10940715"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055" name="Google Shape;1055;p9"/>
          <p:cNvGrpSpPr/>
          <p:nvPr/>
        </p:nvGrpSpPr>
        <p:grpSpPr>
          <a:xfrm flipH="1">
            <a:off x="11197673" y="2325710"/>
            <a:ext cx="252180" cy="32692"/>
            <a:chOff x="10578164" y="275923"/>
            <a:chExt cx="416551" cy="54000"/>
          </a:xfrm>
        </p:grpSpPr>
        <p:sp>
          <p:nvSpPr>
            <p:cNvPr id="1056" name="Google Shape;1056;p9"/>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57" name="Google Shape;1057;p9"/>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58" name="Google Shape;1058;p9"/>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069" name="Google Shape;1069;p9"/>
          <p:cNvGrpSpPr/>
          <p:nvPr/>
        </p:nvGrpSpPr>
        <p:grpSpPr>
          <a:xfrm rot="59618" flipH="1">
            <a:off x="10160743" y="215579"/>
            <a:ext cx="928647" cy="928590"/>
            <a:chOff x="3247624" y="213651"/>
            <a:chExt cx="1533709" cy="1533614"/>
          </a:xfrm>
        </p:grpSpPr>
        <p:sp>
          <p:nvSpPr>
            <p:cNvPr id="1070" name="Google Shape;1070;p9"/>
            <p:cNvSpPr/>
            <p:nvPr/>
          </p:nvSpPr>
          <p:spPr>
            <a:xfrm rot="-2642172" flipH="1">
              <a:off x="3472138" y="438179"/>
              <a:ext cx="1084572" cy="1084572"/>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071" name="Google Shape;1071;p9"/>
            <p:cNvSpPr/>
            <p:nvPr/>
          </p:nvSpPr>
          <p:spPr>
            <a:xfrm rot="8157828" flipH="1">
              <a:off x="3472247" y="438165"/>
              <a:ext cx="1084572" cy="1084572"/>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1072" name="Google Shape;1072;p9"/>
          <p:cNvSpPr/>
          <p:nvPr/>
        </p:nvSpPr>
        <p:spPr>
          <a:xfrm flipH="1">
            <a:off x="10412033" y="466377"/>
            <a:ext cx="426300" cy="4263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73" name="Google Shape;1073;p9"/>
          <p:cNvSpPr/>
          <p:nvPr/>
        </p:nvSpPr>
        <p:spPr>
          <a:xfrm flipH="1">
            <a:off x="10517192" y="571518"/>
            <a:ext cx="216000" cy="2160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74" name="Google Shape;1074;p9"/>
          <p:cNvSpPr/>
          <p:nvPr/>
        </p:nvSpPr>
        <p:spPr>
          <a:xfrm flipH="1">
            <a:off x="9703862" y="228586"/>
            <a:ext cx="453600" cy="4536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75" name="Google Shape;1075;p9"/>
          <p:cNvSpPr/>
          <p:nvPr/>
        </p:nvSpPr>
        <p:spPr>
          <a:xfrm rot="-5400000" flipH="1">
            <a:off x="9704012" y="677529"/>
            <a:ext cx="453600" cy="453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076" name="Google Shape;1076;p9"/>
          <p:cNvGrpSpPr/>
          <p:nvPr/>
        </p:nvGrpSpPr>
        <p:grpSpPr>
          <a:xfrm rot="-5400000" flipH="1">
            <a:off x="9813548" y="220593"/>
            <a:ext cx="234029" cy="453324"/>
            <a:chOff x="10628069" y="2437255"/>
            <a:chExt cx="369772" cy="748800"/>
          </a:xfrm>
        </p:grpSpPr>
        <p:cxnSp>
          <p:nvCxnSpPr>
            <p:cNvPr id="1077" name="Google Shape;1077;p9"/>
            <p:cNvCxnSpPr/>
            <p:nvPr/>
          </p:nvCxnSpPr>
          <p:spPr>
            <a:xfrm>
              <a:off x="10997841"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078" name="Google Shape;1078;p9"/>
            <p:cNvCxnSpPr/>
            <p:nvPr/>
          </p:nvCxnSpPr>
          <p:spPr>
            <a:xfrm>
              <a:off x="10812955"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079" name="Google Shape;1079;p9"/>
            <p:cNvCxnSpPr/>
            <p:nvPr/>
          </p:nvCxnSpPr>
          <p:spPr>
            <a:xfrm>
              <a:off x="10628069" y="2437255"/>
              <a:ext cx="0" cy="748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1080" name="Google Shape;1080;p9"/>
          <p:cNvGrpSpPr/>
          <p:nvPr/>
        </p:nvGrpSpPr>
        <p:grpSpPr>
          <a:xfrm rot="-5400000" flipH="1">
            <a:off x="9819604" y="673276"/>
            <a:ext cx="223860" cy="453324"/>
            <a:chOff x="10628069" y="2437255"/>
            <a:chExt cx="369772" cy="748800"/>
          </a:xfrm>
        </p:grpSpPr>
        <p:cxnSp>
          <p:nvCxnSpPr>
            <p:cNvPr id="1081" name="Google Shape;1081;p9"/>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082" name="Google Shape;1082;p9"/>
            <p:cNvCxnSpPr/>
            <p:nvPr/>
          </p:nvCxnSpPr>
          <p:spPr>
            <a:xfrm>
              <a:off x="10812955" y="2437255"/>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1083" name="Google Shape;1083;p9"/>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1084" name="Google Shape;1084;p9"/>
          <p:cNvSpPr/>
          <p:nvPr/>
        </p:nvSpPr>
        <p:spPr>
          <a:xfrm rot="10800000">
            <a:off x="9256187" y="227172"/>
            <a:ext cx="903600" cy="903600"/>
          </a:xfrm>
          <a:prstGeom prst="arc">
            <a:avLst>
              <a:gd name="adj1" fmla="val 16200000"/>
              <a:gd name="adj2" fmla="val 5378577"/>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085" name="Google Shape;1085;p9"/>
          <p:cNvSpPr/>
          <p:nvPr/>
        </p:nvSpPr>
        <p:spPr>
          <a:xfrm flipH="1">
            <a:off x="10961975" y="1236916"/>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86" name="Google Shape;1086;p9"/>
          <p:cNvSpPr/>
          <p:nvPr/>
        </p:nvSpPr>
        <p:spPr>
          <a:xfrm flipH="1">
            <a:off x="10844773" y="1236916"/>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87" name="Google Shape;1087;p9"/>
          <p:cNvSpPr/>
          <p:nvPr/>
        </p:nvSpPr>
        <p:spPr>
          <a:xfrm flipH="1">
            <a:off x="10727572" y="1236916"/>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88" name="Google Shape;1088;p9"/>
          <p:cNvSpPr/>
          <p:nvPr/>
        </p:nvSpPr>
        <p:spPr>
          <a:xfrm flipH="1">
            <a:off x="10961975" y="1329674"/>
            <a:ext cx="32700" cy="32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89" name="Google Shape;1089;p9"/>
          <p:cNvSpPr/>
          <p:nvPr/>
        </p:nvSpPr>
        <p:spPr>
          <a:xfrm flipH="1">
            <a:off x="10844773" y="1329674"/>
            <a:ext cx="32700" cy="32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90" name="Google Shape;1090;p9"/>
          <p:cNvSpPr/>
          <p:nvPr/>
        </p:nvSpPr>
        <p:spPr>
          <a:xfrm flipH="1">
            <a:off x="10727572" y="1329674"/>
            <a:ext cx="32700" cy="32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91" name="Google Shape;1091;p9"/>
          <p:cNvSpPr/>
          <p:nvPr/>
        </p:nvSpPr>
        <p:spPr>
          <a:xfrm flipH="1">
            <a:off x="10961975" y="1422431"/>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92" name="Google Shape;1092;p9"/>
          <p:cNvSpPr/>
          <p:nvPr/>
        </p:nvSpPr>
        <p:spPr>
          <a:xfrm flipH="1">
            <a:off x="10844773" y="1422431"/>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93" name="Google Shape;1093;p9"/>
          <p:cNvSpPr/>
          <p:nvPr/>
        </p:nvSpPr>
        <p:spPr>
          <a:xfrm flipH="1">
            <a:off x="10727572" y="1422431"/>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94" name="Google Shape;1094;p9"/>
          <p:cNvSpPr/>
          <p:nvPr/>
        </p:nvSpPr>
        <p:spPr>
          <a:xfrm flipH="1">
            <a:off x="10493168" y="1236916"/>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95" name="Google Shape;1095;p9"/>
          <p:cNvSpPr/>
          <p:nvPr/>
        </p:nvSpPr>
        <p:spPr>
          <a:xfrm flipH="1">
            <a:off x="10375967" y="1236916"/>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96" name="Google Shape;1096;p9"/>
          <p:cNvSpPr/>
          <p:nvPr/>
        </p:nvSpPr>
        <p:spPr>
          <a:xfrm flipH="1">
            <a:off x="10258766" y="1236916"/>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97" name="Google Shape;1097;p9"/>
          <p:cNvSpPr/>
          <p:nvPr/>
        </p:nvSpPr>
        <p:spPr>
          <a:xfrm flipH="1">
            <a:off x="10493168" y="1329674"/>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98" name="Google Shape;1098;p9"/>
          <p:cNvSpPr/>
          <p:nvPr/>
        </p:nvSpPr>
        <p:spPr>
          <a:xfrm flipH="1">
            <a:off x="10375967" y="1329674"/>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99" name="Google Shape;1099;p9"/>
          <p:cNvSpPr/>
          <p:nvPr/>
        </p:nvSpPr>
        <p:spPr>
          <a:xfrm flipH="1">
            <a:off x="10258766" y="1329674"/>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00" name="Google Shape;1100;p9"/>
          <p:cNvSpPr/>
          <p:nvPr/>
        </p:nvSpPr>
        <p:spPr>
          <a:xfrm flipH="1">
            <a:off x="10493168" y="1422431"/>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01" name="Google Shape;1101;p9"/>
          <p:cNvSpPr/>
          <p:nvPr/>
        </p:nvSpPr>
        <p:spPr>
          <a:xfrm flipH="1">
            <a:off x="10375967" y="1422431"/>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02" name="Google Shape;1102;p9"/>
          <p:cNvSpPr/>
          <p:nvPr/>
        </p:nvSpPr>
        <p:spPr>
          <a:xfrm flipH="1">
            <a:off x="10258766" y="1422431"/>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03" name="Google Shape;1103;p9"/>
          <p:cNvSpPr/>
          <p:nvPr/>
        </p:nvSpPr>
        <p:spPr>
          <a:xfrm flipH="1">
            <a:off x="10610370" y="1229146"/>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04" name="Google Shape;1104;p9"/>
          <p:cNvSpPr/>
          <p:nvPr/>
        </p:nvSpPr>
        <p:spPr>
          <a:xfrm flipH="1">
            <a:off x="10610370" y="1338900"/>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05" name="Google Shape;1105;p9"/>
          <p:cNvSpPr/>
          <p:nvPr/>
        </p:nvSpPr>
        <p:spPr>
          <a:xfrm flipH="1">
            <a:off x="10610370" y="1437000"/>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106" name="Google Shape;1106;p9"/>
          <p:cNvGrpSpPr/>
          <p:nvPr/>
        </p:nvGrpSpPr>
        <p:grpSpPr>
          <a:xfrm rot="-5400000" flipH="1">
            <a:off x="10621893" y="1526996"/>
            <a:ext cx="431099" cy="517571"/>
            <a:chOff x="10628069" y="2437255"/>
            <a:chExt cx="369772" cy="748800"/>
          </a:xfrm>
        </p:grpSpPr>
        <p:cxnSp>
          <p:nvCxnSpPr>
            <p:cNvPr id="1107" name="Google Shape;1107;p9"/>
            <p:cNvCxnSpPr/>
            <p:nvPr/>
          </p:nvCxnSpPr>
          <p:spPr>
            <a:xfrm>
              <a:off x="10997841"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108" name="Google Shape;1108;p9"/>
            <p:cNvCxnSpPr/>
            <p:nvPr/>
          </p:nvCxnSpPr>
          <p:spPr>
            <a:xfrm>
              <a:off x="10812955"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109" name="Google Shape;1109;p9"/>
            <p:cNvCxnSpPr/>
            <p:nvPr/>
          </p:nvCxnSpPr>
          <p:spPr>
            <a:xfrm>
              <a:off x="10628069" y="2437255"/>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1110" name="Google Shape;1110;p9"/>
          <p:cNvSpPr/>
          <p:nvPr/>
        </p:nvSpPr>
        <p:spPr>
          <a:xfrm rot="-5400000" flipH="1">
            <a:off x="10177027" y="1568196"/>
            <a:ext cx="453600" cy="453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11" name="Google Shape;1111;p9"/>
          <p:cNvSpPr/>
          <p:nvPr/>
        </p:nvSpPr>
        <p:spPr>
          <a:xfrm flipH="1">
            <a:off x="10298651" y="1690022"/>
            <a:ext cx="210000" cy="210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112" name="Google Shape;1112;p9"/>
          <p:cNvGrpSpPr/>
          <p:nvPr/>
        </p:nvGrpSpPr>
        <p:grpSpPr>
          <a:xfrm rot="5400000">
            <a:off x="9364777" y="335871"/>
            <a:ext cx="679985" cy="679985"/>
            <a:chOff x="6214949" y="2511699"/>
            <a:chExt cx="1123200" cy="1123200"/>
          </a:xfrm>
        </p:grpSpPr>
        <p:sp>
          <p:nvSpPr>
            <p:cNvPr id="1113" name="Google Shape;1113;p9"/>
            <p:cNvSpPr/>
            <p:nvPr/>
          </p:nvSpPr>
          <p:spPr>
            <a:xfrm rot="-5400000" flipH="1">
              <a:off x="6402149" y="2698899"/>
              <a:ext cx="748800" cy="7488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114" name="Google Shape;1114;p9"/>
            <p:cNvSpPr/>
            <p:nvPr/>
          </p:nvSpPr>
          <p:spPr>
            <a:xfrm rot="-5400000" flipH="1">
              <a:off x="6589349" y="2886099"/>
              <a:ext cx="374400" cy="374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115" name="Google Shape;1115;p9"/>
            <p:cNvSpPr/>
            <p:nvPr/>
          </p:nvSpPr>
          <p:spPr>
            <a:xfrm rot="-5400000" flipH="1">
              <a:off x="6214949" y="2511699"/>
              <a:ext cx="1123200" cy="1123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800">
                  <a:latin typeface="Calibri"/>
                  <a:ea typeface="Calibri"/>
                  <a:cs typeface="Calibri"/>
                  <a:sym typeface="Calibri"/>
                </a:rPr>
                <a:t>		</a:t>
              </a:r>
              <a:endParaRPr sz="1800" b="0" i="0" u="none" strike="noStrike" cap="none">
                <a:solidFill>
                  <a:srgbClr val="000000"/>
                </a:solidFill>
                <a:latin typeface="Calibri"/>
                <a:ea typeface="Calibri"/>
                <a:cs typeface="Calibri"/>
                <a:sym typeface="Calibri"/>
              </a:endParaRPr>
            </a:p>
          </p:txBody>
        </p:sp>
      </p:grpSp>
      <p:grpSp>
        <p:nvGrpSpPr>
          <p:cNvPr id="215" name="Group 214">
            <a:extLst>
              <a:ext uri="{FF2B5EF4-FFF2-40B4-BE49-F238E27FC236}">
                <a16:creationId xmlns:a16="http://schemas.microsoft.com/office/drawing/2014/main" id="{977838AB-C5E4-4B20-B2A8-EC502E1BFA9E}"/>
              </a:ext>
            </a:extLst>
          </p:cNvPr>
          <p:cNvGrpSpPr/>
          <p:nvPr userDrawn="1"/>
        </p:nvGrpSpPr>
        <p:grpSpPr>
          <a:xfrm>
            <a:off x="1421391" y="5995361"/>
            <a:ext cx="455314" cy="240989"/>
            <a:chOff x="11184673" y="2647468"/>
            <a:chExt cx="748937" cy="369772"/>
          </a:xfrm>
        </p:grpSpPr>
        <p:cxnSp>
          <p:nvCxnSpPr>
            <p:cNvPr id="216" name="Straight Connector 215">
              <a:extLst>
                <a:ext uri="{FF2B5EF4-FFF2-40B4-BE49-F238E27FC236}">
                  <a16:creationId xmlns:a16="http://schemas.microsoft.com/office/drawing/2014/main" id="{0509B2DB-D87C-4372-AFC5-6DAE79C20C10}"/>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B7712779-2D34-430C-8DBF-C8DA6C46AE65}"/>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18" name="Straight Connector 217">
              <a:extLst>
                <a:ext uri="{FF2B5EF4-FFF2-40B4-BE49-F238E27FC236}">
                  <a16:creationId xmlns:a16="http://schemas.microsoft.com/office/drawing/2014/main" id="{14BE0D91-05FF-446A-8E5F-2BC2F860BB97}"/>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grpSp>
        <p:nvGrpSpPr>
          <p:cNvPr id="219" name="Group 218">
            <a:extLst>
              <a:ext uri="{FF2B5EF4-FFF2-40B4-BE49-F238E27FC236}">
                <a16:creationId xmlns:a16="http://schemas.microsoft.com/office/drawing/2014/main" id="{B03FDD7B-7D08-445F-B166-7E47130643E2}"/>
              </a:ext>
            </a:extLst>
          </p:cNvPr>
          <p:cNvGrpSpPr/>
          <p:nvPr userDrawn="1"/>
        </p:nvGrpSpPr>
        <p:grpSpPr>
          <a:xfrm>
            <a:off x="11105980" y="773505"/>
            <a:ext cx="455314" cy="240989"/>
            <a:chOff x="11184673" y="2647468"/>
            <a:chExt cx="748937" cy="369772"/>
          </a:xfrm>
        </p:grpSpPr>
        <p:cxnSp>
          <p:nvCxnSpPr>
            <p:cNvPr id="220" name="Straight Connector 219">
              <a:extLst>
                <a:ext uri="{FF2B5EF4-FFF2-40B4-BE49-F238E27FC236}">
                  <a16:creationId xmlns:a16="http://schemas.microsoft.com/office/drawing/2014/main" id="{27D16246-7AA7-4032-8DBF-DE2A5087F23D}"/>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8D8A783F-C6E2-4015-A919-0D0F3A3E7976}"/>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4E8E7296-76D7-4906-BE48-E0AEC51D02ED}"/>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012 Percentages">
  <p:cSld name="CUSTOM_11">
    <p:spTree>
      <p:nvGrpSpPr>
        <p:cNvPr id="1" name="Shape 1690"/>
        <p:cNvGrpSpPr/>
        <p:nvPr/>
      </p:nvGrpSpPr>
      <p:grpSpPr>
        <a:xfrm>
          <a:off x="0" y="0"/>
          <a:ext cx="0" cy="0"/>
          <a:chOff x="0" y="0"/>
          <a:chExt cx="0" cy="0"/>
        </a:xfrm>
      </p:grpSpPr>
      <p:sp>
        <p:nvSpPr>
          <p:cNvPr id="1691" name="Google Shape;1691;p15"/>
          <p:cNvSpPr txBox="1">
            <a:spLocks noGrp="1"/>
          </p:cNvSpPr>
          <p:nvPr>
            <p:ph type="title" hasCustomPrompt="1"/>
          </p:nvPr>
        </p:nvSpPr>
        <p:spPr>
          <a:xfrm>
            <a:off x="715025" y="2378150"/>
            <a:ext cx="2948400" cy="1188600"/>
          </a:xfrm>
          <a:prstGeom prst="rect">
            <a:avLst/>
          </a:prstGeom>
        </p:spPr>
        <p:txBody>
          <a:bodyPr spcFirstLastPara="1" wrap="square" lIns="121900" tIns="121900" rIns="121900" bIns="121900" anchor="b" anchorCtr="0">
            <a:noAutofit/>
          </a:bodyPr>
          <a:lstStyle>
            <a:lvl1pPr lvl="0" algn="ctr" rtl="0">
              <a:spcBef>
                <a:spcPts val="0"/>
              </a:spcBef>
              <a:spcAft>
                <a:spcPts val="0"/>
              </a:spcAft>
              <a:buSzPts val="7000"/>
              <a:buNone/>
              <a:defRPr sz="7000"/>
            </a:lvl1pPr>
            <a:lvl2pPr lvl="1" algn="ctr" rtl="0">
              <a:spcBef>
                <a:spcPts val="0"/>
              </a:spcBef>
              <a:spcAft>
                <a:spcPts val="0"/>
              </a:spcAft>
              <a:buSzPts val="7000"/>
              <a:buNone/>
              <a:defRPr sz="7000"/>
            </a:lvl2pPr>
            <a:lvl3pPr lvl="2" algn="ctr" rtl="0">
              <a:spcBef>
                <a:spcPts val="0"/>
              </a:spcBef>
              <a:spcAft>
                <a:spcPts val="0"/>
              </a:spcAft>
              <a:buSzPts val="7000"/>
              <a:buNone/>
              <a:defRPr sz="7000"/>
            </a:lvl3pPr>
            <a:lvl4pPr lvl="3" algn="ctr" rtl="0">
              <a:spcBef>
                <a:spcPts val="0"/>
              </a:spcBef>
              <a:spcAft>
                <a:spcPts val="0"/>
              </a:spcAft>
              <a:buSzPts val="7000"/>
              <a:buNone/>
              <a:defRPr sz="7000"/>
            </a:lvl4pPr>
            <a:lvl5pPr lvl="4" algn="ctr" rtl="0">
              <a:spcBef>
                <a:spcPts val="0"/>
              </a:spcBef>
              <a:spcAft>
                <a:spcPts val="0"/>
              </a:spcAft>
              <a:buSzPts val="7000"/>
              <a:buNone/>
              <a:defRPr sz="7000"/>
            </a:lvl5pPr>
            <a:lvl6pPr lvl="5" algn="ctr" rtl="0">
              <a:spcBef>
                <a:spcPts val="0"/>
              </a:spcBef>
              <a:spcAft>
                <a:spcPts val="0"/>
              </a:spcAft>
              <a:buSzPts val="7000"/>
              <a:buNone/>
              <a:defRPr sz="7000"/>
            </a:lvl6pPr>
            <a:lvl7pPr lvl="6" algn="ctr" rtl="0">
              <a:spcBef>
                <a:spcPts val="0"/>
              </a:spcBef>
              <a:spcAft>
                <a:spcPts val="0"/>
              </a:spcAft>
              <a:buSzPts val="7000"/>
              <a:buNone/>
              <a:defRPr sz="7000"/>
            </a:lvl7pPr>
            <a:lvl8pPr lvl="7" algn="ctr" rtl="0">
              <a:spcBef>
                <a:spcPts val="0"/>
              </a:spcBef>
              <a:spcAft>
                <a:spcPts val="0"/>
              </a:spcAft>
              <a:buSzPts val="7000"/>
              <a:buNone/>
              <a:defRPr sz="7000"/>
            </a:lvl8pPr>
            <a:lvl9pPr lvl="8" algn="ctr" rtl="0">
              <a:spcBef>
                <a:spcPts val="0"/>
              </a:spcBef>
              <a:spcAft>
                <a:spcPts val="0"/>
              </a:spcAft>
              <a:buSzPts val="7000"/>
              <a:buNone/>
              <a:defRPr sz="7000"/>
            </a:lvl9pPr>
          </a:lstStyle>
          <a:p>
            <a:r>
              <a:t>xx%</a:t>
            </a:r>
          </a:p>
        </p:txBody>
      </p:sp>
      <p:sp>
        <p:nvSpPr>
          <p:cNvPr id="1692" name="Google Shape;1692;p15"/>
          <p:cNvSpPr txBox="1">
            <a:spLocks noGrp="1"/>
          </p:cNvSpPr>
          <p:nvPr>
            <p:ph type="title" idx="2"/>
          </p:nvPr>
        </p:nvSpPr>
        <p:spPr>
          <a:xfrm>
            <a:off x="715025" y="898175"/>
            <a:ext cx="10714800" cy="763500"/>
          </a:xfrm>
          <a:prstGeom prst="rect">
            <a:avLst/>
          </a:prstGeom>
        </p:spPr>
        <p:txBody>
          <a:bodyPr spcFirstLastPara="1" wrap="square" lIns="121900" tIns="121900" rIns="121900" bIns="121900" anchor="t" anchorCtr="0">
            <a:noAutofit/>
          </a:bodyPr>
          <a:lstStyle>
            <a:lvl1pPr marL="0" marR="0" lvl="0" indent="0" algn="ctr" rtl="0">
              <a:lnSpc>
                <a:spcPct val="100000"/>
              </a:lnSpc>
              <a:spcBef>
                <a:spcPts val="0"/>
              </a:spcBef>
              <a:spcAft>
                <a:spcPts val="0"/>
              </a:spcAft>
              <a:buClr>
                <a:schemeClr val="dk1"/>
              </a:buClr>
              <a:buSzPts val="4000"/>
              <a:buFont typeface="Aldrich"/>
              <a:buNone/>
              <a:defRPr/>
            </a:lvl1pPr>
            <a:lvl2pPr lvl="1" algn="ctr" rtl="0">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2pPr>
            <a:lvl3pPr lvl="2" algn="ctr" rtl="0">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3pPr>
            <a:lvl4pPr lvl="3" algn="ctr" rtl="0">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4pPr>
            <a:lvl5pPr lvl="4" algn="ctr" rtl="0">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5pPr>
            <a:lvl6pPr lvl="5" algn="ctr" rtl="0">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6pPr>
            <a:lvl7pPr lvl="6" algn="ctr" rtl="0">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7pPr>
            <a:lvl8pPr lvl="7" algn="ctr" rtl="0">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8pPr>
            <a:lvl9pPr lvl="8" algn="ctr" rtl="0">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9pPr>
          </a:lstStyle>
          <a:p>
            <a:endParaRPr/>
          </a:p>
        </p:txBody>
      </p:sp>
      <p:sp>
        <p:nvSpPr>
          <p:cNvPr id="1693" name="Google Shape;1693;p15"/>
          <p:cNvSpPr txBox="1">
            <a:spLocks noGrp="1"/>
          </p:cNvSpPr>
          <p:nvPr>
            <p:ph type="title" idx="3" hasCustomPrompt="1"/>
          </p:nvPr>
        </p:nvSpPr>
        <p:spPr>
          <a:xfrm>
            <a:off x="4516336" y="2378150"/>
            <a:ext cx="2948400" cy="1188600"/>
          </a:xfrm>
          <a:prstGeom prst="rect">
            <a:avLst/>
          </a:prstGeom>
        </p:spPr>
        <p:txBody>
          <a:bodyPr spcFirstLastPara="1" wrap="square" lIns="121900" tIns="121900" rIns="121900" bIns="121900" anchor="b" anchorCtr="0">
            <a:noAutofit/>
          </a:bodyPr>
          <a:lstStyle>
            <a:lvl1pPr lvl="0" algn="ctr" rtl="0">
              <a:spcBef>
                <a:spcPts val="0"/>
              </a:spcBef>
              <a:spcAft>
                <a:spcPts val="0"/>
              </a:spcAft>
              <a:buSzPts val="7000"/>
              <a:buNone/>
              <a:defRPr sz="7000"/>
            </a:lvl1pPr>
            <a:lvl2pPr lvl="1" algn="ctr" rtl="0">
              <a:spcBef>
                <a:spcPts val="0"/>
              </a:spcBef>
              <a:spcAft>
                <a:spcPts val="0"/>
              </a:spcAft>
              <a:buSzPts val="7000"/>
              <a:buNone/>
              <a:defRPr sz="7000"/>
            </a:lvl2pPr>
            <a:lvl3pPr lvl="2" algn="ctr" rtl="0">
              <a:spcBef>
                <a:spcPts val="0"/>
              </a:spcBef>
              <a:spcAft>
                <a:spcPts val="0"/>
              </a:spcAft>
              <a:buSzPts val="7000"/>
              <a:buNone/>
              <a:defRPr sz="7000"/>
            </a:lvl3pPr>
            <a:lvl4pPr lvl="3" algn="ctr" rtl="0">
              <a:spcBef>
                <a:spcPts val="0"/>
              </a:spcBef>
              <a:spcAft>
                <a:spcPts val="0"/>
              </a:spcAft>
              <a:buSzPts val="7000"/>
              <a:buNone/>
              <a:defRPr sz="7000"/>
            </a:lvl4pPr>
            <a:lvl5pPr lvl="4" algn="ctr" rtl="0">
              <a:spcBef>
                <a:spcPts val="0"/>
              </a:spcBef>
              <a:spcAft>
                <a:spcPts val="0"/>
              </a:spcAft>
              <a:buSzPts val="7000"/>
              <a:buNone/>
              <a:defRPr sz="7000"/>
            </a:lvl5pPr>
            <a:lvl6pPr lvl="5" algn="ctr" rtl="0">
              <a:spcBef>
                <a:spcPts val="0"/>
              </a:spcBef>
              <a:spcAft>
                <a:spcPts val="0"/>
              </a:spcAft>
              <a:buSzPts val="7000"/>
              <a:buNone/>
              <a:defRPr sz="7000"/>
            </a:lvl6pPr>
            <a:lvl7pPr lvl="6" algn="ctr" rtl="0">
              <a:spcBef>
                <a:spcPts val="0"/>
              </a:spcBef>
              <a:spcAft>
                <a:spcPts val="0"/>
              </a:spcAft>
              <a:buSzPts val="7000"/>
              <a:buNone/>
              <a:defRPr sz="7000"/>
            </a:lvl7pPr>
            <a:lvl8pPr lvl="7" algn="ctr" rtl="0">
              <a:spcBef>
                <a:spcPts val="0"/>
              </a:spcBef>
              <a:spcAft>
                <a:spcPts val="0"/>
              </a:spcAft>
              <a:buSzPts val="7000"/>
              <a:buNone/>
              <a:defRPr sz="7000"/>
            </a:lvl8pPr>
            <a:lvl9pPr lvl="8" algn="ctr" rtl="0">
              <a:spcBef>
                <a:spcPts val="0"/>
              </a:spcBef>
              <a:spcAft>
                <a:spcPts val="0"/>
              </a:spcAft>
              <a:buSzPts val="7000"/>
              <a:buNone/>
              <a:defRPr sz="7000"/>
            </a:lvl9pPr>
          </a:lstStyle>
          <a:p>
            <a:r>
              <a:t>xx%</a:t>
            </a:r>
          </a:p>
        </p:txBody>
      </p:sp>
      <p:sp>
        <p:nvSpPr>
          <p:cNvPr id="1694" name="Google Shape;1694;p15"/>
          <p:cNvSpPr txBox="1">
            <a:spLocks noGrp="1"/>
          </p:cNvSpPr>
          <p:nvPr>
            <p:ph type="title" idx="4" hasCustomPrompt="1"/>
          </p:nvPr>
        </p:nvSpPr>
        <p:spPr>
          <a:xfrm>
            <a:off x="8481454" y="2378150"/>
            <a:ext cx="2948400" cy="1188600"/>
          </a:xfrm>
          <a:prstGeom prst="rect">
            <a:avLst/>
          </a:prstGeom>
        </p:spPr>
        <p:txBody>
          <a:bodyPr spcFirstLastPara="1" wrap="square" lIns="121900" tIns="121900" rIns="121900" bIns="121900" anchor="b" anchorCtr="0">
            <a:noAutofit/>
          </a:bodyPr>
          <a:lstStyle>
            <a:lvl1pPr lvl="0" algn="ctr" rtl="0">
              <a:spcBef>
                <a:spcPts val="0"/>
              </a:spcBef>
              <a:spcAft>
                <a:spcPts val="0"/>
              </a:spcAft>
              <a:buSzPts val="7000"/>
              <a:buNone/>
              <a:defRPr sz="7000"/>
            </a:lvl1pPr>
            <a:lvl2pPr lvl="1" algn="ctr" rtl="0">
              <a:spcBef>
                <a:spcPts val="0"/>
              </a:spcBef>
              <a:spcAft>
                <a:spcPts val="0"/>
              </a:spcAft>
              <a:buSzPts val="7000"/>
              <a:buNone/>
              <a:defRPr sz="7000"/>
            </a:lvl2pPr>
            <a:lvl3pPr lvl="2" algn="ctr" rtl="0">
              <a:spcBef>
                <a:spcPts val="0"/>
              </a:spcBef>
              <a:spcAft>
                <a:spcPts val="0"/>
              </a:spcAft>
              <a:buSzPts val="7000"/>
              <a:buNone/>
              <a:defRPr sz="7000"/>
            </a:lvl3pPr>
            <a:lvl4pPr lvl="3" algn="ctr" rtl="0">
              <a:spcBef>
                <a:spcPts val="0"/>
              </a:spcBef>
              <a:spcAft>
                <a:spcPts val="0"/>
              </a:spcAft>
              <a:buSzPts val="7000"/>
              <a:buNone/>
              <a:defRPr sz="7000"/>
            </a:lvl4pPr>
            <a:lvl5pPr lvl="4" algn="ctr" rtl="0">
              <a:spcBef>
                <a:spcPts val="0"/>
              </a:spcBef>
              <a:spcAft>
                <a:spcPts val="0"/>
              </a:spcAft>
              <a:buSzPts val="7000"/>
              <a:buNone/>
              <a:defRPr sz="7000"/>
            </a:lvl5pPr>
            <a:lvl6pPr lvl="5" algn="ctr" rtl="0">
              <a:spcBef>
                <a:spcPts val="0"/>
              </a:spcBef>
              <a:spcAft>
                <a:spcPts val="0"/>
              </a:spcAft>
              <a:buSzPts val="7000"/>
              <a:buNone/>
              <a:defRPr sz="7000"/>
            </a:lvl6pPr>
            <a:lvl7pPr lvl="6" algn="ctr" rtl="0">
              <a:spcBef>
                <a:spcPts val="0"/>
              </a:spcBef>
              <a:spcAft>
                <a:spcPts val="0"/>
              </a:spcAft>
              <a:buSzPts val="7000"/>
              <a:buNone/>
              <a:defRPr sz="7000"/>
            </a:lvl7pPr>
            <a:lvl8pPr lvl="7" algn="ctr" rtl="0">
              <a:spcBef>
                <a:spcPts val="0"/>
              </a:spcBef>
              <a:spcAft>
                <a:spcPts val="0"/>
              </a:spcAft>
              <a:buSzPts val="7000"/>
              <a:buNone/>
              <a:defRPr sz="7000"/>
            </a:lvl8pPr>
            <a:lvl9pPr lvl="8" algn="ctr" rtl="0">
              <a:spcBef>
                <a:spcPts val="0"/>
              </a:spcBef>
              <a:spcAft>
                <a:spcPts val="0"/>
              </a:spcAft>
              <a:buSzPts val="7000"/>
              <a:buNone/>
              <a:defRPr sz="7000"/>
            </a:lvl9pPr>
          </a:lstStyle>
          <a:p>
            <a:r>
              <a:t>xx%</a:t>
            </a:r>
          </a:p>
        </p:txBody>
      </p:sp>
      <p:sp>
        <p:nvSpPr>
          <p:cNvPr id="1695" name="Google Shape;1695;p15"/>
          <p:cNvSpPr txBox="1">
            <a:spLocks noGrp="1"/>
          </p:cNvSpPr>
          <p:nvPr>
            <p:ph type="body" idx="1"/>
          </p:nvPr>
        </p:nvSpPr>
        <p:spPr>
          <a:xfrm>
            <a:off x="8481446" y="3619725"/>
            <a:ext cx="2948400" cy="925200"/>
          </a:xfrm>
          <a:prstGeom prst="rect">
            <a:avLst/>
          </a:prstGeom>
        </p:spPr>
        <p:txBody>
          <a:bodyPr spcFirstLastPara="1" wrap="square" lIns="121900" tIns="121900" rIns="121900" bIns="121900" anchor="t" anchorCtr="0">
            <a:noAutofit/>
          </a:bodyPr>
          <a:lstStyle>
            <a:lvl1pPr marL="457200" lvl="0" indent="-368300" algn="ctr">
              <a:lnSpc>
                <a:spcPct val="100000"/>
              </a:lnSpc>
              <a:spcBef>
                <a:spcPts val="0"/>
              </a:spcBef>
              <a:spcAft>
                <a:spcPts val="0"/>
              </a:spcAft>
              <a:buSzPts val="2200"/>
              <a:buChar char="●"/>
              <a:defRPr sz="2200"/>
            </a:lvl1pPr>
            <a:lvl2pPr marL="914400" lvl="1" indent="-368300" algn="ctr">
              <a:lnSpc>
                <a:spcPct val="100000"/>
              </a:lnSpc>
              <a:spcBef>
                <a:spcPts val="0"/>
              </a:spcBef>
              <a:spcAft>
                <a:spcPts val="0"/>
              </a:spcAft>
              <a:buSzPts val="2200"/>
              <a:buChar char="○"/>
              <a:defRPr sz="2200"/>
            </a:lvl2pPr>
            <a:lvl3pPr marL="1371600" lvl="2" indent="-368300" algn="ctr">
              <a:lnSpc>
                <a:spcPct val="100000"/>
              </a:lnSpc>
              <a:spcBef>
                <a:spcPts val="0"/>
              </a:spcBef>
              <a:spcAft>
                <a:spcPts val="0"/>
              </a:spcAft>
              <a:buSzPts val="2200"/>
              <a:buChar char="■"/>
              <a:defRPr sz="2200"/>
            </a:lvl3pPr>
            <a:lvl4pPr marL="1828800" lvl="3" indent="-368300" algn="ctr">
              <a:lnSpc>
                <a:spcPct val="100000"/>
              </a:lnSpc>
              <a:spcBef>
                <a:spcPts val="0"/>
              </a:spcBef>
              <a:spcAft>
                <a:spcPts val="0"/>
              </a:spcAft>
              <a:buSzPts val="2200"/>
              <a:buChar char="●"/>
              <a:defRPr sz="2200"/>
            </a:lvl4pPr>
            <a:lvl5pPr marL="2286000" lvl="4" indent="-368300" algn="ctr">
              <a:lnSpc>
                <a:spcPct val="100000"/>
              </a:lnSpc>
              <a:spcBef>
                <a:spcPts val="0"/>
              </a:spcBef>
              <a:spcAft>
                <a:spcPts val="0"/>
              </a:spcAft>
              <a:buSzPts val="2200"/>
              <a:buChar char="○"/>
              <a:defRPr sz="2200"/>
            </a:lvl5pPr>
            <a:lvl6pPr marL="2743200" lvl="5" indent="-368300" algn="ctr">
              <a:lnSpc>
                <a:spcPct val="100000"/>
              </a:lnSpc>
              <a:spcBef>
                <a:spcPts val="0"/>
              </a:spcBef>
              <a:spcAft>
                <a:spcPts val="0"/>
              </a:spcAft>
              <a:buSzPts val="2200"/>
              <a:buChar char="■"/>
              <a:defRPr sz="2200"/>
            </a:lvl6pPr>
            <a:lvl7pPr marL="3200400" lvl="6" indent="-368300" algn="ctr">
              <a:lnSpc>
                <a:spcPct val="100000"/>
              </a:lnSpc>
              <a:spcBef>
                <a:spcPts val="0"/>
              </a:spcBef>
              <a:spcAft>
                <a:spcPts val="0"/>
              </a:spcAft>
              <a:buSzPts val="2200"/>
              <a:buChar char="●"/>
              <a:defRPr sz="2200"/>
            </a:lvl7pPr>
            <a:lvl8pPr marL="3657600" lvl="7" indent="-368300" algn="ctr">
              <a:lnSpc>
                <a:spcPct val="100000"/>
              </a:lnSpc>
              <a:spcBef>
                <a:spcPts val="0"/>
              </a:spcBef>
              <a:spcAft>
                <a:spcPts val="0"/>
              </a:spcAft>
              <a:buSzPts val="2200"/>
              <a:buChar char="○"/>
              <a:defRPr sz="2200"/>
            </a:lvl8pPr>
            <a:lvl9pPr marL="4114800" lvl="8" indent="-368300" algn="ctr">
              <a:lnSpc>
                <a:spcPct val="100000"/>
              </a:lnSpc>
              <a:spcBef>
                <a:spcPts val="0"/>
              </a:spcBef>
              <a:spcAft>
                <a:spcPts val="0"/>
              </a:spcAft>
              <a:buSzPts val="2200"/>
              <a:buChar char="■"/>
              <a:defRPr sz="2200"/>
            </a:lvl9pPr>
          </a:lstStyle>
          <a:p>
            <a:endParaRPr/>
          </a:p>
        </p:txBody>
      </p:sp>
      <p:sp>
        <p:nvSpPr>
          <p:cNvPr id="1696" name="Google Shape;1696;p15"/>
          <p:cNvSpPr txBox="1">
            <a:spLocks noGrp="1"/>
          </p:cNvSpPr>
          <p:nvPr>
            <p:ph type="body" idx="5"/>
          </p:nvPr>
        </p:nvSpPr>
        <p:spPr>
          <a:xfrm>
            <a:off x="4516345" y="3608575"/>
            <a:ext cx="2948400" cy="925200"/>
          </a:xfrm>
          <a:prstGeom prst="rect">
            <a:avLst/>
          </a:prstGeom>
        </p:spPr>
        <p:txBody>
          <a:bodyPr spcFirstLastPara="1" wrap="square" lIns="121900" tIns="121900" rIns="121900" bIns="121900" anchor="t" anchorCtr="0">
            <a:noAutofit/>
          </a:bodyPr>
          <a:lstStyle>
            <a:lvl1pPr marL="457200" lvl="0" indent="-368300" algn="ctr" rtl="0">
              <a:lnSpc>
                <a:spcPct val="100000"/>
              </a:lnSpc>
              <a:spcBef>
                <a:spcPts val="0"/>
              </a:spcBef>
              <a:spcAft>
                <a:spcPts val="0"/>
              </a:spcAft>
              <a:buSzPts val="2200"/>
              <a:buChar char="●"/>
              <a:defRPr sz="2200"/>
            </a:lvl1pPr>
            <a:lvl2pPr marL="914400" lvl="1" indent="-368300" algn="ctr" rtl="0">
              <a:lnSpc>
                <a:spcPct val="100000"/>
              </a:lnSpc>
              <a:spcBef>
                <a:spcPts val="0"/>
              </a:spcBef>
              <a:spcAft>
                <a:spcPts val="0"/>
              </a:spcAft>
              <a:buSzPts val="2200"/>
              <a:buChar char="○"/>
              <a:defRPr sz="2200"/>
            </a:lvl2pPr>
            <a:lvl3pPr marL="1371600" lvl="2" indent="-368300" algn="ctr" rtl="0">
              <a:lnSpc>
                <a:spcPct val="100000"/>
              </a:lnSpc>
              <a:spcBef>
                <a:spcPts val="0"/>
              </a:spcBef>
              <a:spcAft>
                <a:spcPts val="0"/>
              </a:spcAft>
              <a:buSzPts val="2200"/>
              <a:buChar char="■"/>
              <a:defRPr sz="2200"/>
            </a:lvl3pPr>
            <a:lvl4pPr marL="1828800" lvl="3" indent="-368300" algn="ctr" rtl="0">
              <a:lnSpc>
                <a:spcPct val="100000"/>
              </a:lnSpc>
              <a:spcBef>
                <a:spcPts val="0"/>
              </a:spcBef>
              <a:spcAft>
                <a:spcPts val="0"/>
              </a:spcAft>
              <a:buSzPts val="2200"/>
              <a:buChar char="●"/>
              <a:defRPr sz="2200"/>
            </a:lvl4pPr>
            <a:lvl5pPr marL="2286000" lvl="4" indent="-368300" algn="ctr" rtl="0">
              <a:lnSpc>
                <a:spcPct val="100000"/>
              </a:lnSpc>
              <a:spcBef>
                <a:spcPts val="0"/>
              </a:spcBef>
              <a:spcAft>
                <a:spcPts val="0"/>
              </a:spcAft>
              <a:buSzPts val="2200"/>
              <a:buChar char="○"/>
              <a:defRPr sz="2200"/>
            </a:lvl5pPr>
            <a:lvl6pPr marL="2743200" lvl="5" indent="-368300" algn="ctr" rtl="0">
              <a:lnSpc>
                <a:spcPct val="100000"/>
              </a:lnSpc>
              <a:spcBef>
                <a:spcPts val="0"/>
              </a:spcBef>
              <a:spcAft>
                <a:spcPts val="0"/>
              </a:spcAft>
              <a:buSzPts val="2200"/>
              <a:buChar char="■"/>
              <a:defRPr sz="2200"/>
            </a:lvl6pPr>
            <a:lvl7pPr marL="3200400" lvl="6" indent="-368300" algn="ctr" rtl="0">
              <a:lnSpc>
                <a:spcPct val="100000"/>
              </a:lnSpc>
              <a:spcBef>
                <a:spcPts val="0"/>
              </a:spcBef>
              <a:spcAft>
                <a:spcPts val="0"/>
              </a:spcAft>
              <a:buSzPts val="2200"/>
              <a:buChar char="●"/>
              <a:defRPr sz="2200"/>
            </a:lvl7pPr>
            <a:lvl8pPr marL="3657600" lvl="7" indent="-368300" algn="ctr" rtl="0">
              <a:lnSpc>
                <a:spcPct val="100000"/>
              </a:lnSpc>
              <a:spcBef>
                <a:spcPts val="0"/>
              </a:spcBef>
              <a:spcAft>
                <a:spcPts val="0"/>
              </a:spcAft>
              <a:buSzPts val="2200"/>
              <a:buChar char="○"/>
              <a:defRPr sz="2200"/>
            </a:lvl8pPr>
            <a:lvl9pPr marL="4114800" lvl="8" indent="-368300" algn="ctr" rtl="0">
              <a:lnSpc>
                <a:spcPct val="100000"/>
              </a:lnSpc>
              <a:spcBef>
                <a:spcPts val="0"/>
              </a:spcBef>
              <a:spcAft>
                <a:spcPts val="0"/>
              </a:spcAft>
              <a:buSzPts val="2200"/>
              <a:buChar char="■"/>
              <a:defRPr sz="2200"/>
            </a:lvl9pPr>
          </a:lstStyle>
          <a:p>
            <a:endParaRPr/>
          </a:p>
        </p:txBody>
      </p:sp>
      <p:sp>
        <p:nvSpPr>
          <p:cNvPr id="1697" name="Google Shape;1697;p15"/>
          <p:cNvSpPr txBox="1">
            <a:spLocks noGrp="1"/>
          </p:cNvSpPr>
          <p:nvPr>
            <p:ph type="body" idx="6"/>
          </p:nvPr>
        </p:nvSpPr>
        <p:spPr>
          <a:xfrm>
            <a:off x="715025" y="3608575"/>
            <a:ext cx="2948400" cy="925200"/>
          </a:xfrm>
          <a:prstGeom prst="rect">
            <a:avLst/>
          </a:prstGeom>
        </p:spPr>
        <p:txBody>
          <a:bodyPr spcFirstLastPara="1" wrap="square" lIns="121900" tIns="121900" rIns="121900" bIns="121900" anchor="t" anchorCtr="0">
            <a:noAutofit/>
          </a:bodyPr>
          <a:lstStyle>
            <a:lvl1pPr marL="457200" lvl="0" indent="-368300" algn="ctr" rtl="0">
              <a:lnSpc>
                <a:spcPct val="100000"/>
              </a:lnSpc>
              <a:spcBef>
                <a:spcPts val="0"/>
              </a:spcBef>
              <a:spcAft>
                <a:spcPts val="0"/>
              </a:spcAft>
              <a:buSzPts val="2200"/>
              <a:buChar char="●"/>
              <a:defRPr sz="2200"/>
            </a:lvl1pPr>
            <a:lvl2pPr marL="914400" lvl="1" indent="-368300" algn="ctr" rtl="0">
              <a:lnSpc>
                <a:spcPct val="100000"/>
              </a:lnSpc>
              <a:spcBef>
                <a:spcPts val="0"/>
              </a:spcBef>
              <a:spcAft>
                <a:spcPts val="0"/>
              </a:spcAft>
              <a:buSzPts val="2200"/>
              <a:buChar char="○"/>
              <a:defRPr sz="2200"/>
            </a:lvl2pPr>
            <a:lvl3pPr marL="1371600" lvl="2" indent="-368300" algn="ctr" rtl="0">
              <a:lnSpc>
                <a:spcPct val="100000"/>
              </a:lnSpc>
              <a:spcBef>
                <a:spcPts val="0"/>
              </a:spcBef>
              <a:spcAft>
                <a:spcPts val="0"/>
              </a:spcAft>
              <a:buSzPts val="2200"/>
              <a:buChar char="■"/>
              <a:defRPr sz="2200"/>
            </a:lvl3pPr>
            <a:lvl4pPr marL="1828800" lvl="3" indent="-368300" algn="ctr" rtl="0">
              <a:lnSpc>
                <a:spcPct val="100000"/>
              </a:lnSpc>
              <a:spcBef>
                <a:spcPts val="0"/>
              </a:spcBef>
              <a:spcAft>
                <a:spcPts val="0"/>
              </a:spcAft>
              <a:buSzPts val="2200"/>
              <a:buChar char="●"/>
              <a:defRPr sz="2200"/>
            </a:lvl4pPr>
            <a:lvl5pPr marL="2286000" lvl="4" indent="-368300" algn="ctr" rtl="0">
              <a:lnSpc>
                <a:spcPct val="100000"/>
              </a:lnSpc>
              <a:spcBef>
                <a:spcPts val="0"/>
              </a:spcBef>
              <a:spcAft>
                <a:spcPts val="0"/>
              </a:spcAft>
              <a:buSzPts val="2200"/>
              <a:buChar char="○"/>
              <a:defRPr sz="2200"/>
            </a:lvl5pPr>
            <a:lvl6pPr marL="2743200" lvl="5" indent="-368300" algn="ctr" rtl="0">
              <a:lnSpc>
                <a:spcPct val="100000"/>
              </a:lnSpc>
              <a:spcBef>
                <a:spcPts val="0"/>
              </a:spcBef>
              <a:spcAft>
                <a:spcPts val="0"/>
              </a:spcAft>
              <a:buSzPts val="2200"/>
              <a:buChar char="■"/>
              <a:defRPr sz="2200"/>
            </a:lvl6pPr>
            <a:lvl7pPr marL="3200400" lvl="6" indent="-368300" algn="ctr" rtl="0">
              <a:lnSpc>
                <a:spcPct val="100000"/>
              </a:lnSpc>
              <a:spcBef>
                <a:spcPts val="0"/>
              </a:spcBef>
              <a:spcAft>
                <a:spcPts val="0"/>
              </a:spcAft>
              <a:buSzPts val="2200"/>
              <a:buChar char="●"/>
              <a:defRPr sz="2200"/>
            </a:lvl7pPr>
            <a:lvl8pPr marL="3657600" lvl="7" indent="-368300" algn="ctr" rtl="0">
              <a:lnSpc>
                <a:spcPct val="100000"/>
              </a:lnSpc>
              <a:spcBef>
                <a:spcPts val="0"/>
              </a:spcBef>
              <a:spcAft>
                <a:spcPts val="0"/>
              </a:spcAft>
              <a:buSzPts val="2200"/>
              <a:buChar char="○"/>
              <a:defRPr sz="2200"/>
            </a:lvl8pPr>
            <a:lvl9pPr marL="4114800" lvl="8" indent="-368300" algn="ctr" rtl="0">
              <a:lnSpc>
                <a:spcPct val="100000"/>
              </a:lnSpc>
              <a:spcBef>
                <a:spcPts val="0"/>
              </a:spcBef>
              <a:spcAft>
                <a:spcPts val="0"/>
              </a:spcAft>
              <a:buSzPts val="2200"/>
              <a:buChar char="■"/>
              <a:defRPr sz="2200"/>
            </a:lvl9pPr>
          </a:lstStyle>
          <a:p>
            <a:endParaRPr/>
          </a:p>
        </p:txBody>
      </p:sp>
      <p:sp>
        <p:nvSpPr>
          <p:cNvPr id="1698" name="Google Shape;1698;p15"/>
          <p:cNvSpPr/>
          <p:nvPr/>
        </p:nvSpPr>
        <p:spPr>
          <a:xfrm rot="-5400000">
            <a:off x="1451151" y="5877221"/>
            <a:ext cx="1011000" cy="481200"/>
          </a:xfrm>
          <a:prstGeom prst="triangle">
            <a:avLst>
              <a:gd name="adj" fmla="val 500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99" name="Google Shape;1699;p15"/>
          <p:cNvSpPr/>
          <p:nvPr/>
        </p:nvSpPr>
        <p:spPr>
          <a:xfrm rot="10800000" flipH="1">
            <a:off x="1187506" y="5609661"/>
            <a:ext cx="1011000" cy="10110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700" name="Google Shape;1700;p15"/>
          <p:cNvSpPr/>
          <p:nvPr/>
        </p:nvSpPr>
        <p:spPr>
          <a:xfrm rot="10800000" flipH="1">
            <a:off x="1440282" y="5862086"/>
            <a:ext cx="505800" cy="5058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701" name="Google Shape;1701;p15"/>
          <p:cNvSpPr/>
          <p:nvPr/>
        </p:nvSpPr>
        <p:spPr>
          <a:xfrm rot="10800000" flipH="1">
            <a:off x="1566670" y="5988599"/>
            <a:ext cx="252900" cy="2529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702" name="Google Shape;1702;p15"/>
          <p:cNvSpPr/>
          <p:nvPr/>
        </p:nvSpPr>
        <p:spPr>
          <a:xfrm rot="10800000" flipH="1">
            <a:off x="1313894" y="5735574"/>
            <a:ext cx="758700" cy="7587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703" name="Google Shape;1703;p15"/>
          <p:cNvSpPr/>
          <p:nvPr/>
        </p:nvSpPr>
        <p:spPr>
          <a:xfrm rot="10800000" flipH="1">
            <a:off x="194656" y="4601933"/>
            <a:ext cx="987900" cy="1014000"/>
          </a:xfrm>
          <a:prstGeom prst="teardrop">
            <a:avLst>
              <a:gd name="adj" fmla="val 100000"/>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04" name="Google Shape;1704;p15"/>
          <p:cNvSpPr/>
          <p:nvPr/>
        </p:nvSpPr>
        <p:spPr>
          <a:xfrm rot="5400000">
            <a:off x="196886" y="5635427"/>
            <a:ext cx="993900" cy="993900"/>
          </a:xfrm>
          <a:prstGeom prst="arc">
            <a:avLst>
              <a:gd name="adj1" fmla="val 16200000"/>
              <a:gd name="adj2" fmla="val 125862"/>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705" name="Google Shape;1705;p15"/>
          <p:cNvSpPr/>
          <p:nvPr/>
        </p:nvSpPr>
        <p:spPr>
          <a:xfrm rot="-5400000">
            <a:off x="685138" y="5610668"/>
            <a:ext cx="505800" cy="5058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706" name="Google Shape;1706;p15"/>
          <p:cNvGrpSpPr/>
          <p:nvPr/>
        </p:nvGrpSpPr>
        <p:grpSpPr>
          <a:xfrm rot="5400000">
            <a:off x="-68683" y="5864470"/>
            <a:ext cx="1022425" cy="513490"/>
            <a:chOff x="10576560" y="3328633"/>
            <a:chExt cx="1514255" cy="760500"/>
          </a:xfrm>
        </p:grpSpPr>
        <p:sp>
          <p:nvSpPr>
            <p:cNvPr id="1707" name="Google Shape;1707;p15"/>
            <p:cNvSpPr/>
            <p:nvPr/>
          </p:nvSpPr>
          <p:spPr>
            <a:xfrm>
              <a:off x="10576560" y="335761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08" name="Google Shape;1708;p15"/>
            <p:cNvSpPr/>
            <p:nvPr/>
          </p:nvSpPr>
          <p:spPr>
            <a:xfrm rot="-5400000">
              <a:off x="11344865" y="334318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709" name="Google Shape;1709;p15"/>
          <p:cNvSpPr/>
          <p:nvPr/>
        </p:nvSpPr>
        <p:spPr>
          <a:xfrm rot="10800000" flipH="1">
            <a:off x="413054" y="5853364"/>
            <a:ext cx="520800" cy="520800"/>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710" name="Google Shape;1710;p15"/>
          <p:cNvSpPr/>
          <p:nvPr/>
        </p:nvSpPr>
        <p:spPr>
          <a:xfrm rot="10800000">
            <a:off x="411824" y="5854447"/>
            <a:ext cx="520800" cy="5208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1711" name="Google Shape;1711;p15"/>
          <p:cNvGrpSpPr/>
          <p:nvPr/>
        </p:nvGrpSpPr>
        <p:grpSpPr>
          <a:xfrm rot="-5400000">
            <a:off x="466767" y="5920922"/>
            <a:ext cx="397423" cy="397423"/>
            <a:chOff x="9392653" y="5061283"/>
            <a:chExt cx="588600" cy="588600"/>
          </a:xfrm>
        </p:grpSpPr>
        <p:sp>
          <p:nvSpPr>
            <p:cNvPr id="1712" name="Google Shape;1712;p15"/>
            <p:cNvSpPr/>
            <p:nvPr/>
          </p:nvSpPr>
          <p:spPr>
            <a:xfrm>
              <a:off x="9392653" y="5061283"/>
              <a:ext cx="588600" cy="588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13" name="Google Shape;1713;p15"/>
            <p:cNvSpPr/>
            <p:nvPr/>
          </p:nvSpPr>
          <p:spPr>
            <a:xfrm>
              <a:off x="9508479" y="5177109"/>
              <a:ext cx="357000" cy="357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14" name="Google Shape;1714;p15"/>
            <p:cNvSpPr/>
            <p:nvPr/>
          </p:nvSpPr>
          <p:spPr>
            <a:xfrm>
              <a:off x="9608742" y="5277372"/>
              <a:ext cx="156600" cy="156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715" name="Google Shape;1715;p15"/>
          <p:cNvSpPr/>
          <p:nvPr/>
        </p:nvSpPr>
        <p:spPr>
          <a:xfrm rot="10800000">
            <a:off x="327031" y="4734543"/>
            <a:ext cx="749100" cy="749100"/>
          </a:xfrm>
          <a:prstGeom prst="arc">
            <a:avLst>
              <a:gd name="adj1" fmla="val 16200000"/>
              <a:gd name="adj2" fmla="val 10690623"/>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716" name="Google Shape;1716;p15"/>
          <p:cNvSpPr/>
          <p:nvPr/>
        </p:nvSpPr>
        <p:spPr>
          <a:xfrm rot="10800000">
            <a:off x="441065" y="4848578"/>
            <a:ext cx="520800" cy="520800"/>
          </a:xfrm>
          <a:prstGeom prst="arc">
            <a:avLst>
              <a:gd name="adj1" fmla="val 16200000"/>
              <a:gd name="adj2" fmla="val 10869229"/>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717" name="Google Shape;1717;p15"/>
          <p:cNvSpPr/>
          <p:nvPr/>
        </p:nvSpPr>
        <p:spPr>
          <a:xfrm rot="-5400000">
            <a:off x="204250" y="4596908"/>
            <a:ext cx="505800" cy="5058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18" name="Google Shape;1718;p15"/>
          <p:cNvSpPr/>
          <p:nvPr/>
        </p:nvSpPr>
        <p:spPr>
          <a:xfrm rot="-5400000">
            <a:off x="603127" y="5004814"/>
            <a:ext cx="192900" cy="1932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719" name="Google Shape;1719;p15"/>
          <p:cNvGrpSpPr/>
          <p:nvPr/>
        </p:nvGrpSpPr>
        <p:grpSpPr>
          <a:xfrm rot="-5400000">
            <a:off x="713457" y="5353614"/>
            <a:ext cx="281255" cy="36461"/>
            <a:chOff x="10578164" y="275923"/>
            <a:chExt cx="416551" cy="54000"/>
          </a:xfrm>
        </p:grpSpPr>
        <p:sp>
          <p:nvSpPr>
            <p:cNvPr id="1720" name="Google Shape;1720;p15"/>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21" name="Google Shape;1721;p15"/>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22" name="Google Shape;1722;p15"/>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723" name="Google Shape;1723;p15"/>
          <p:cNvGrpSpPr/>
          <p:nvPr/>
        </p:nvGrpSpPr>
        <p:grpSpPr>
          <a:xfrm rot="-5400000">
            <a:off x="816891" y="5353614"/>
            <a:ext cx="281255" cy="36461"/>
            <a:chOff x="10578164" y="275923"/>
            <a:chExt cx="416551" cy="54000"/>
          </a:xfrm>
        </p:grpSpPr>
        <p:sp>
          <p:nvSpPr>
            <p:cNvPr id="1724" name="Google Shape;1724;p15"/>
            <p:cNvSpPr/>
            <p:nvPr/>
          </p:nvSpPr>
          <p:spPr>
            <a:xfrm>
              <a:off x="10578164"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25" name="Google Shape;1725;p15"/>
            <p:cNvSpPr/>
            <p:nvPr/>
          </p:nvSpPr>
          <p:spPr>
            <a:xfrm>
              <a:off x="10759440"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26" name="Google Shape;1726;p15"/>
            <p:cNvSpPr/>
            <p:nvPr/>
          </p:nvSpPr>
          <p:spPr>
            <a:xfrm>
              <a:off x="10940715"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727" name="Google Shape;1727;p15"/>
          <p:cNvGrpSpPr/>
          <p:nvPr/>
        </p:nvGrpSpPr>
        <p:grpSpPr>
          <a:xfrm rot="-5400000">
            <a:off x="920326" y="5353614"/>
            <a:ext cx="281255" cy="36461"/>
            <a:chOff x="10578164" y="275923"/>
            <a:chExt cx="416551" cy="54000"/>
          </a:xfrm>
        </p:grpSpPr>
        <p:sp>
          <p:nvSpPr>
            <p:cNvPr id="1728" name="Google Shape;1728;p15"/>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29" name="Google Shape;1729;p15"/>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30" name="Google Shape;1730;p15"/>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731" name="Google Shape;1731;p15"/>
          <p:cNvGrpSpPr/>
          <p:nvPr/>
        </p:nvGrpSpPr>
        <p:grpSpPr>
          <a:xfrm rot="-5400000">
            <a:off x="218489" y="4834820"/>
            <a:ext cx="281255" cy="36461"/>
            <a:chOff x="10578164" y="275923"/>
            <a:chExt cx="416551" cy="54000"/>
          </a:xfrm>
        </p:grpSpPr>
        <p:sp>
          <p:nvSpPr>
            <p:cNvPr id="1732" name="Google Shape;1732;p15"/>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33" name="Google Shape;1733;p15"/>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34" name="Google Shape;1734;p15"/>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735" name="Google Shape;1735;p15"/>
          <p:cNvGrpSpPr/>
          <p:nvPr/>
        </p:nvGrpSpPr>
        <p:grpSpPr>
          <a:xfrm rot="-5400000">
            <a:off x="321923" y="4834820"/>
            <a:ext cx="281255" cy="36461"/>
            <a:chOff x="10578164" y="275923"/>
            <a:chExt cx="416551" cy="54000"/>
          </a:xfrm>
        </p:grpSpPr>
        <p:sp>
          <p:nvSpPr>
            <p:cNvPr id="1736" name="Google Shape;1736;p15"/>
            <p:cNvSpPr/>
            <p:nvPr/>
          </p:nvSpPr>
          <p:spPr>
            <a:xfrm>
              <a:off x="10578164"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37" name="Google Shape;1737;p15"/>
            <p:cNvSpPr/>
            <p:nvPr/>
          </p:nvSpPr>
          <p:spPr>
            <a:xfrm>
              <a:off x="10759440"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38" name="Google Shape;1738;p15"/>
            <p:cNvSpPr/>
            <p:nvPr/>
          </p:nvSpPr>
          <p:spPr>
            <a:xfrm>
              <a:off x="10940715"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739" name="Google Shape;1739;p15"/>
          <p:cNvGrpSpPr/>
          <p:nvPr/>
        </p:nvGrpSpPr>
        <p:grpSpPr>
          <a:xfrm rot="-5400000">
            <a:off x="425358" y="4834820"/>
            <a:ext cx="281255" cy="36461"/>
            <a:chOff x="10578164" y="275923"/>
            <a:chExt cx="416551" cy="54000"/>
          </a:xfrm>
        </p:grpSpPr>
        <p:sp>
          <p:nvSpPr>
            <p:cNvPr id="1740" name="Google Shape;1740;p15"/>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41" name="Google Shape;1741;p15"/>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42" name="Google Shape;1742;p15"/>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743" name="Google Shape;1743;p15"/>
          <p:cNvSpPr/>
          <p:nvPr/>
        </p:nvSpPr>
        <p:spPr>
          <a:xfrm rot="-5400000">
            <a:off x="1214584" y="6118604"/>
            <a:ext cx="505800" cy="5058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44" name="Google Shape;1744;p15"/>
          <p:cNvSpPr/>
          <p:nvPr/>
        </p:nvSpPr>
        <p:spPr>
          <a:xfrm rot="10800000">
            <a:off x="1202669" y="5603058"/>
            <a:ext cx="505800" cy="5058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745" name="Google Shape;1745;p15"/>
          <p:cNvGrpSpPr/>
          <p:nvPr/>
        </p:nvGrpSpPr>
        <p:grpSpPr>
          <a:xfrm rot="-5400000">
            <a:off x="1078061" y="5861819"/>
            <a:ext cx="762328" cy="505590"/>
            <a:chOff x="10624861" y="3933984"/>
            <a:chExt cx="1115330" cy="748800"/>
          </a:xfrm>
        </p:grpSpPr>
        <p:cxnSp>
          <p:nvCxnSpPr>
            <p:cNvPr id="1746" name="Google Shape;1746;p15"/>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747" name="Google Shape;1747;p15"/>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748" name="Google Shape;1748;p15"/>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749" name="Google Shape;1749;p15"/>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750" name="Google Shape;1750;p15"/>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751" name="Google Shape;1751;p15"/>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752" name="Google Shape;1752;p15"/>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1753" name="Google Shape;1753;p15"/>
          <p:cNvSpPr/>
          <p:nvPr/>
        </p:nvSpPr>
        <p:spPr>
          <a:xfrm rot="-5400000" flipH="1">
            <a:off x="9853477" y="5679078"/>
            <a:ext cx="873000" cy="8730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754" name="Google Shape;1754;p15"/>
          <p:cNvSpPr/>
          <p:nvPr/>
        </p:nvSpPr>
        <p:spPr>
          <a:xfrm rot="-5400000" flipH="1">
            <a:off x="9998963" y="5824564"/>
            <a:ext cx="582300" cy="5823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755" name="Google Shape;1755;p15"/>
          <p:cNvSpPr/>
          <p:nvPr/>
        </p:nvSpPr>
        <p:spPr>
          <a:xfrm rot="-5400000">
            <a:off x="9853477" y="5680240"/>
            <a:ext cx="873000" cy="8730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756" name="Google Shape;1756;p15"/>
          <p:cNvSpPr/>
          <p:nvPr/>
        </p:nvSpPr>
        <p:spPr>
          <a:xfrm flipH="1">
            <a:off x="10872580" y="6137016"/>
            <a:ext cx="1163700" cy="553500"/>
          </a:xfrm>
          <a:prstGeom prst="triangle">
            <a:avLst>
              <a:gd name="adj" fmla="val 500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57" name="Google Shape;1757;p15"/>
          <p:cNvSpPr/>
          <p:nvPr/>
        </p:nvSpPr>
        <p:spPr>
          <a:xfrm rot="5400000">
            <a:off x="10869518" y="5528605"/>
            <a:ext cx="1163700" cy="11637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758" name="Google Shape;1758;p15"/>
          <p:cNvSpPr/>
          <p:nvPr/>
        </p:nvSpPr>
        <p:spPr>
          <a:xfrm rot="5400000">
            <a:off x="11159946" y="5819576"/>
            <a:ext cx="582300" cy="5823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759" name="Google Shape;1759;p15"/>
          <p:cNvSpPr/>
          <p:nvPr/>
        </p:nvSpPr>
        <p:spPr>
          <a:xfrm rot="5400000">
            <a:off x="11306060" y="5965062"/>
            <a:ext cx="290700" cy="2907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760" name="Google Shape;1760;p15"/>
          <p:cNvSpPr/>
          <p:nvPr/>
        </p:nvSpPr>
        <p:spPr>
          <a:xfrm rot="5400000">
            <a:off x="11014732" y="5674090"/>
            <a:ext cx="873000" cy="8730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761" name="Google Shape;1761;p15"/>
          <p:cNvSpPr/>
          <p:nvPr/>
        </p:nvSpPr>
        <p:spPr>
          <a:xfrm flipH="1">
            <a:off x="11869605" y="4554900"/>
            <a:ext cx="42000" cy="42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62" name="Google Shape;1762;p15"/>
          <p:cNvSpPr/>
          <p:nvPr/>
        </p:nvSpPr>
        <p:spPr>
          <a:xfrm flipH="1">
            <a:off x="11719165" y="4554900"/>
            <a:ext cx="42000" cy="42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63" name="Google Shape;1763;p15"/>
          <p:cNvSpPr/>
          <p:nvPr/>
        </p:nvSpPr>
        <p:spPr>
          <a:xfrm flipH="1">
            <a:off x="11568724" y="4554900"/>
            <a:ext cx="42000" cy="42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64" name="Google Shape;1764;p15"/>
          <p:cNvSpPr/>
          <p:nvPr/>
        </p:nvSpPr>
        <p:spPr>
          <a:xfrm flipH="1">
            <a:off x="11869605" y="4673963"/>
            <a:ext cx="42000" cy="42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65" name="Google Shape;1765;p15"/>
          <p:cNvSpPr/>
          <p:nvPr/>
        </p:nvSpPr>
        <p:spPr>
          <a:xfrm flipH="1">
            <a:off x="11719165" y="4673963"/>
            <a:ext cx="42000" cy="42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66" name="Google Shape;1766;p15"/>
          <p:cNvSpPr/>
          <p:nvPr/>
        </p:nvSpPr>
        <p:spPr>
          <a:xfrm flipH="1">
            <a:off x="11568724" y="4673963"/>
            <a:ext cx="42000" cy="42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67" name="Google Shape;1767;p15"/>
          <p:cNvSpPr/>
          <p:nvPr/>
        </p:nvSpPr>
        <p:spPr>
          <a:xfrm flipH="1">
            <a:off x="11869605" y="4793027"/>
            <a:ext cx="42000" cy="42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68" name="Google Shape;1768;p15"/>
          <p:cNvSpPr/>
          <p:nvPr/>
        </p:nvSpPr>
        <p:spPr>
          <a:xfrm flipH="1">
            <a:off x="11719165" y="4793027"/>
            <a:ext cx="42000" cy="42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69" name="Google Shape;1769;p15"/>
          <p:cNvSpPr/>
          <p:nvPr/>
        </p:nvSpPr>
        <p:spPr>
          <a:xfrm flipH="1">
            <a:off x="11568724" y="4793027"/>
            <a:ext cx="42000" cy="42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70" name="Google Shape;1770;p15"/>
          <p:cNvSpPr/>
          <p:nvPr/>
        </p:nvSpPr>
        <p:spPr>
          <a:xfrm flipH="1">
            <a:off x="11267843" y="4554900"/>
            <a:ext cx="42000" cy="42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71" name="Google Shape;1771;p15"/>
          <p:cNvSpPr/>
          <p:nvPr/>
        </p:nvSpPr>
        <p:spPr>
          <a:xfrm flipH="1">
            <a:off x="11117403" y="4554900"/>
            <a:ext cx="42000" cy="42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72" name="Google Shape;1772;p15"/>
          <p:cNvSpPr/>
          <p:nvPr/>
        </p:nvSpPr>
        <p:spPr>
          <a:xfrm flipH="1">
            <a:off x="10966964" y="4554900"/>
            <a:ext cx="42000" cy="42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73" name="Google Shape;1773;p15"/>
          <p:cNvSpPr/>
          <p:nvPr/>
        </p:nvSpPr>
        <p:spPr>
          <a:xfrm flipH="1">
            <a:off x="11267843" y="4673963"/>
            <a:ext cx="42000" cy="42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74" name="Google Shape;1774;p15"/>
          <p:cNvSpPr/>
          <p:nvPr/>
        </p:nvSpPr>
        <p:spPr>
          <a:xfrm flipH="1">
            <a:off x="11117403" y="4673963"/>
            <a:ext cx="42000" cy="42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75" name="Google Shape;1775;p15"/>
          <p:cNvSpPr/>
          <p:nvPr/>
        </p:nvSpPr>
        <p:spPr>
          <a:xfrm flipH="1">
            <a:off x="10966964" y="4673963"/>
            <a:ext cx="42000" cy="42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76" name="Google Shape;1776;p15"/>
          <p:cNvSpPr/>
          <p:nvPr/>
        </p:nvSpPr>
        <p:spPr>
          <a:xfrm flipH="1">
            <a:off x="11267843" y="4793027"/>
            <a:ext cx="42000" cy="42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77" name="Google Shape;1777;p15"/>
          <p:cNvSpPr/>
          <p:nvPr/>
        </p:nvSpPr>
        <p:spPr>
          <a:xfrm flipH="1">
            <a:off x="11117403" y="4793027"/>
            <a:ext cx="42000" cy="42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78" name="Google Shape;1778;p15"/>
          <p:cNvSpPr/>
          <p:nvPr/>
        </p:nvSpPr>
        <p:spPr>
          <a:xfrm flipH="1">
            <a:off x="10966964" y="4793027"/>
            <a:ext cx="42000" cy="42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79" name="Google Shape;1779;p15"/>
          <p:cNvSpPr/>
          <p:nvPr/>
        </p:nvSpPr>
        <p:spPr>
          <a:xfrm flipH="1">
            <a:off x="11418284" y="4544925"/>
            <a:ext cx="42000" cy="42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80" name="Google Shape;1780;p15"/>
          <p:cNvSpPr/>
          <p:nvPr/>
        </p:nvSpPr>
        <p:spPr>
          <a:xfrm flipH="1">
            <a:off x="11418284" y="4685807"/>
            <a:ext cx="42000" cy="42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81" name="Google Shape;1781;p15"/>
          <p:cNvSpPr/>
          <p:nvPr/>
        </p:nvSpPr>
        <p:spPr>
          <a:xfrm flipH="1">
            <a:off x="11418284" y="4811727"/>
            <a:ext cx="42000" cy="42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782" name="Google Shape;1782;p15"/>
          <p:cNvGrpSpPr/>
          <p:nvPr/>
        </p:nvGrpSpPr>
        <p:grpSpPr>
          <a:xfrm rot="-5400000" flipH="1">
            <a:off x="11424136" y="4936422"/>
            <a:ext cx="571704" cy="664410"/>
            <a:chOff x="10628069" y="2437255"/>
            <a:chExt cx="369772" cy="748800"/>
          </a:xfrm>
        </p:grpSpPr>
        <p:cxnSp>
          <p:nvCxnSpPr>
            <p:cNvPr id="1783" name="Google Shape;1783;p15"/>
            <p:cNvCxnSpPr/>
            <p:nvPr/>
          </p:nvCxnSpPr>
          <p:spPr>
            <a:xfrm>
              <a:off x="10997841"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784" name="Google Shape;1784;p15"/>
            <p:cNvCxnSpPr/>
            <p:nvPr/>
          </p:nvCxnSpPr>
          <p:spPr>
            <a:xfrm>
              <a:off x="10812955"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785" name="Google Shape;1785;p15"/>
            <p:cNvCxnSpPr/>
            <p:nvPr/>
          </p:nvCxnSpPr>
          <p:spPr>
            <a:xfrm>
              <a:off x="10628069" y="2437255"/>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1786" name="Google Shape;1786;p15"/>
          <p:cNvSpPr/>
          <p:nvPr/>
        </p:nvSpPr>
        <p:spPr>
          <a:xfrm rot="-5400000" flipH="1">
            <a:off x="10862069" y="4980131"/>
            <a:ext cx="582300" cy="582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87" name="Google Shape;1787;p15"/>
          <p:cNvSpPr/>
          <p:nvPr/>
        </p:nvSpPr>
        <p:spPr>
          <a:xfrm flipH="1">
            <a:off x="11018643" y="5136507"/>
            <a:ext cx="269100" cy="2691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88" name="Google Shape;1788;p15"/>
          <p:cNvSpPr/>
          <p:nvPr/>
        </p:nvSpPr>
        <p:spPr>
          <a:xfrm flipH="1">
            <a:off x="11455225" y="5559774"/>
            <a:ext cx="582300" cy="5823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89" name="Google Shape;1789;p15"/>
          <p:cNvSpPr/>
          <p:nvPr/>
        </p:nvSpPr>
        <p:spPr>
          <a:xfrm rot="5400000" flipH="1">
            <a:off x="10861776" y="5545988"/>
            <a:ext cx="582300" cy="5823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790" name="Google Shape;1790;p15"/>
          <p:cNvGrpSpPr/>
          <p:nvPr/>
        </p:nvGrpSpPr>
        <p:grpSpPr>
          <a:xfrm flipH="1">
            <a:off x="11011756" y="5549891"/>
            <a:ext cx="877541" cy="581892"/>
            <a:chOff x="10624861" y="3933984"/>
            <a:chExt cx="1115330" cy="748800"/>
          </a:xfrm>
        </p:grpSpPr>
        <p:cxnSp>
          <p:nvCxnSpPr>
            <p:cNvPr id="1791" name="Google Shape;1791;p15"/>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792" name="Google Shape;1792;p15"/>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793" name="Google Shape;1793;p15"/>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794" name="Google Shape;1794;p15"/>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795" name="Google Shape;1795;p15"/>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796" name="Google Shape;1796;p15"/>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797" name="Google Shape;1797;p15"/>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1798" name="Google Shape;1798;p15"/>
          <p:cNvSpPr/>
          <p:nvPr/>
        </p:nvSpPr>
        <p:spPr>
          <a:xfrm rot="-5400000" flipH="1">
            <a:off x="9703624" y="5540188"/>
            <a:ext cx="1143900" cy="1143900"/>
          </a:xfrm>
          <a:prstGeom prst="arc">
            <a:avLst>
              <a:gd name="adj1" fmla="val 16200000"/>
              <a:gd name="adj2" fmla="val 125862"/>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799" name="Google Shape;1799;p15"/>
          <p:cNvSpPr/>
          <p:nvPr/>
        </p:nvSpPr>
        <p:spPr>
          <a:xfrm rot="-5400000">
            <a:off x="9703627" y="5535025"/>
            <a:ext cx="1163700" cy="11637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800" name="Google Shape;1800;p15"/>
          <p:cNvSpPr/>
          <p:nvPr/>
        </p:nvSpPr>
        <p:spPr>
          <a:xfrm rot="-5400000">
            <a:off x="9998963" y="5825454"/>
            <a:ext cx="582300" cy="5823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801" name="Google Shape;1801;p15"/>
          <p:cNvSpPr/>
          <p:nvPr/>
        </p:nvSpPr>
        <p:spPr>
          <a:xfrm rot="-5400000">
            <a:off x="10144449" y="5971568"/>
            <a:ext cx="290700" cy="290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001 Title" preserve="1">
  <p:cSld name="1_001 Title">
    <p:spTree>
      <p:nvGrpSpPr>
        <p:cNvPr id="1" name="Shape 10"/>
        <p:cNvGrpSpPr/>
        <p:nvPr/>
      </p:nvGrpSpPr>
      <p:grpSpPr>
        <a:xfrm>
          <a:off x="0" y="0"/>
          <a:ext cx="0" cy="0"/>
          <a:chOff x="0" y="0"/>
          <a:chExt cx="0" cy="0"/>
        </a:xfrm>
      </p:grpSpPr>
      <p:sp>
        <p:nvSpPr>
          <p:cNvPr id="242" name="Google Shape;242;p2"/>
          <p:cNvSpPr/>
          <p:nvPr/>
        </p:nvSpPr>
        <p:spPr>
          <a:xfrm flipH="1">
            <a:off x="7970527" y="5305068"/>
            <a:ext cx="1399800" cy="1346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89" name="Group 288">
            <a:extLst>
              <a:ext uri="{FF2B5EF4-FFF2-40B4-BE49-F238E27FC236}">
                <a16:creationId xmlns:a16="http://schemas.microsoft.com/office/drawing/2014/main" id="{41004561-A98D-43B8-BFBE-CC5EA0088FAD}"/>
              </a:ext>
            </a:extLst>
          </p:cNvPr>
          <p:cNvGrpSpPr/>
          <p:nvPr userDrawn="1"/>
        </p:nvGrpSpPr>
        <p:grpSpPr>
          <a:xfrm>
            <a:off x="7961224" y="5345502"/>
            <a:ext cx="1397080" cy="1162408"/>
            <a:chOff x="3210946" y="234733"/>
            <a:chExt cx="1560780" cy="1298611"/>
          </a:xfrm>
        </p:grpSpPr>
        <p:cxnSp>
          <p:nvCxnSpPr>
            <p:cNvPr id="290" name="Straight Connector 289">
              <a:extLst>
                <a:ext uri="{FF2B5EF4-FFF2-40B4-BE49-F238E27FC236}">
                  <a16:creationId xmlns:a16="http://schemas.microsoft.com/office/drawing/2014/main" id="{4D098F5B-58C1-4AE9-975D-0B6A2753867F}"/>
                </a:ext>
              </a:extLst>
            </p:cNvPr>
            <p:cNvCxnSpPr>
              <a:cxnSpLocks/>
            </p:cNvCxnSpPr>
            <p:nvPr/>
          </p:nvCxnSpPr>
          <p:spPr>
            <a:xfrm rot="5400000">
              <a:off x="3991336" y="752954"/>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1" name="Straight Connector 290">
              <a:extLst>
                <a:ext uri="{FF2B5EF4-FFF2-40B4-BE49-F238E27FC236}">
                  <a16:creationId xmlns:a16="http://schemas.microsoft.com/office/drawing/2014/main" id="{104F874D-ABEE-449A-88F1-F2BBD70E919F}"/>
                </a:ext>
              </a:extLst>
            </p:cNvPr>
            <p:cNvCxnSpPr>
              <a:cxnSpLocks/>
            </p:cNvCxnSpPr>
            <p:nvPr/>
          </p:nvCxnSpPr>
          <p:spPr>
            <a:xfrm rot="5400000">
              <a:off x="3991336" y="567439"/>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2" name="Straight Connector 291">
              <a:extLst>
                <a:ext uri="{FF2B5EF4-FFF2-40B4-BE49-F238E27FC236}">
                  <a16:creationId xmlns:a16="http://schemas.microsoft.com/office/drawing/2014/main" id="{09F360BE-6D83-4DF7-A369-88ED25725AA4}"/>
                </a:ext>
              </a:extLst>
            </p:cNvPr>
            <p:cNvCxnSpPr>
              <a:cxnSpLocks/>
            </p:cNvCxnSpPr>
            <p:nvPr/>
          </p:nvCxnSpPr>
          <p:spPr>
            <a:xfrm rot="5400000">
              <a:off x="3991336" y="381923"/>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3" name="Straight Connector 292">
              <a:extLst>
                <a:ext uri="{FF2B5EF4-FFF2-40B4-BE49-F238E27FC236}">
                  <a16:creationId xmlns:a16="http://schemas.microsoft.com/office/drawing/2014/main" id="{069890FF-BF5D-47E2-A43C-9A1ADE3FC388}"/>
                </a:ext>
              </a:extLst>
            </p:cNvPr>
            <p:cNvCxnSpPr>
              <a:cxnSpLocks/>
            </p:cNvCxnSpPr>
            <p:nvPr/>
          </p:nvCxnSpPr>
          <p:spPr>
            <a:xfrm rot="5400000">
              <a:off x="3991336" y="19640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4" name="Straight Connector 293">
              <a:extLst>
                <a:ext uri="{FF2B5EF4-FFF2-40B4-BE49-F238E27FC236}">
                  <a16:creationId xmlns:a16="http://schemas.microsoft.com/office/drawing/2014/main" id="{6EDA1555-0D04-451B-AC25-4CE7B5189E80}"/>
                </a:ext>
              </a:extLst>
            </p:cNvPr>
            <p:cNvCxnSpPr>
              <a:cxnSpLocks/>
            </p:cNvCxnSpPr>
            <p:nvPr/>
          </p:nvCxnSpPr>
          <p:spPr>
            <a:xfrm rot="5400000">
              <a:off x="3991336" y="1089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5" name="Straight Connector 294">
              <a:extLst>
                <a:ext uri="{FF2B5EF4-FFF2-40B4-BE49-F238E27FC236}">
                  <a16:creationId xmlns:a16="http://schemas.microsoft.com/office/drawing/2014/main" id="{4CF889AD-85D5-4C38-A646-5AFA05433DE3}"/>
                </a:ext>
              </a:extLst>
            </p:cNvPr>
            <p:cNvCxnSpPr>
              <a:cxnSpLocks/>
            </p:cNvCxnSpPr>
            <p:nvPr/>
          </p:nvCxnSpPr>
          <p:spPr>
            <a:xfrm rot="5400000">
              <a:off x="3991336" y="-174625"/>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6" name="Straight Connector 295">
              <a:extLst>
                <a:ext uri="{FF2B5EF4-FFF2-40B4-BE49-F238E27FC236}">
                  <a16:creationId xmlns:a16="http://schemas.microsoft.com/office/drawing/2014/main" id="{4EE3C5AA-881C-4873-8089-57C6A4B4B974}"/>
                </a:ext>
              </a:extLst>
            </p:cNvPr>
            <p:cNvCxnSpPr>
              <a:cxnSpLocks/>
            </p:cNvCxnSpPr>
            <p:nvPr/>
          </p:nvCxnSpPr>
          <p:spPr>
            <a:xfrm rot="5400000">
              <a:off x="3991336" y="-36014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7" name="Straight Connector 296">
              <a:extLst>
                <a:ext uri="{FF2B5EF4-FFF2-40B4-BE49-F238E27FC236}">
                  <a16:creationId xmlns:a16="http://schemas.microsoft.com/office/drawing/2014/main" id="{EBFD38A3-D844-4BCD-84E9-DDAAF62ECB21}"/>
                </a:ext>
              </a:extLst>
            </p:cNvPr>
            <p:cNvCxnSpPr>
              <a:cxnSpLocks/>
            </p:cNvCxnSpPr>
            <p:nvPr/>
          </p:nvCxnSpPr>
          <p:spPr>
            <a:xfrm rot="5400000">
              <a:off x="3991336" y="-54565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142" name="Google Shape;142;p2"/>
          <p:cNvSpPr/>
          <p:nvPr/>
        </p:nvSpPr>
        <p:spPr>
          <a:xfrm>
            <a:off x="2819209" y="194512"/>
            <a:ext cx="1399800" cy="1346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72" name="Group 271">
            <a:extLst>
              <a:ext uri="{FF2B5EF4-FFF2-40B4-BE49-F238E27FC236}">
                <a16:creationId xmlns:a16="http://schemas.microsoft.com/office/drawing/2014/main" id="{9F5D8860-E4D4-4E6E-B272-FA8E827CEC2E}"/>
              </a:ext>
            </a:extLst>
          </p:cNvPr>
          <p:cNvGrpSpPr/>
          <p:nvPr userDrawn="1"/>
        </p:nvGrpSpPr>
        <p:grpSpPr>
          <a:xfrm>
            <a:off x="2822756" y="198407"/>
            <a:ext cx="1397080" cy="1162409"/>
            <a:chOff x="3210946" y="234733"/>
            <a:chExt cx="1560780" cy="1298611"/>
          </a:xfrm>
        </p:grpSpPr>
        <p:cxnSp>
          <p:nvCxnSpPr>
            <p:cNvPr id="273" name="Straight Connector 272">
              <a:extLst>
                <a:ext uri="{FF2B5EF4-FFF2-40B4-BE49-F238E27FC236}">
                  <a16:creationId xmlns:a16="http://schemas.microsoft.com/office/drawing/2014/main" id="{38FC039D-4C40-4E42-A9D0-13E5A5A03978}"/>
                </a:ext>
              </a:extLst>
            </p:cNvPr>
            <p:cNvCxnSpPr>
              <a:cxnSpLocks/>
            </p:cNvCxnSpPr>
            <p:nvPr/>
          </p:nvCxnSpPr>
          <p:spPr>
            <a:xfrm rot="5400000">
              <a:off x="3991336" y="752954"/>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4" name="Straight Connector 273">
              <a:extLst>
                <a:ext uri="{FF2B5EF4-FFF2-40B4-BE49-F238E27FC236}">
                  <a16:creationId xmlns:a16="http://schemas.microsoft.com/office/drawing/2014/main" id="{3AC40006-CC30-41E8-97F1-D697BBFD95A0}"/>
                </a:ext>
              </a:extLst>
            </p:cNvPr>
            <p:cNvCxnSpPr>
              <a:cxnSpLocks/>
            </p:cNvCxnSpPr>
            <p:nvPr/>
          </p:nvCxnSpPr>
          <p:spPr>
            <a:xfrm rot="5400000">
              <a:off x="3991336" y="567439"/>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5" name="Straight Connector 274">
              <a:extLst>
                <a:ext uri="{FF2B5EF4-FFF2-40B4-BE49-F238E27FC236}">
                  <a16:creationId xmlns:a16="http://schemas.microsoft.com/office/drawing/2014/main" id="{D6105058-318E-48A5-AB36-5D843DDB50DA}"/>
                </a:ext>
              </a:extLst>
            </p:cNvPr>
            <p:cNvCxnSpPr>
              <a:cxnSpLocks/>
            </p:cNvCxnSpPr>
            <p:nvPr/>
          </p:nvCxnSpPr>
          <p:spPr>
            <a:xfrm rot="5400000">
              <a:off x="3991336" y="381923"/>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6" name="Straight Connector 275">
              <a:extLst>
                <a:ext uri="{FF2B5EF4-FFF2-40B4-BE49-F238E27FC236}">
                  <a16:creationId xmlns:a16="http://schemas.microsoft.com/office/drawing/2014/main" id="{7928DFDE-38F4-42C4-9B51-508392038F87}"/>
                </a:ext>
              </a:extLst>
            </p:cNvPr>
            <p:cNvCxnSpPr>
              <a:cxnSpLocks/>
            </p:cNvCxnSpPr>
            <p:nvPr/>
          </p:nvCxnSpPr>
          <p:spPr>
            <a:xfrm rot="5400000">
              <a:off x="3991336" y="19640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7" name="Straight Connector 276">
              <a:extLst>
                <a:ext uri="{FF2B5EF4-FFF2-40B4-BE49-F238E27FC236}">
                  <a16:creationId xmlns:a16="http://schemas.microsoft.com/office/drawing/2014/main" id="{D4C2C30F-3489-4B56-BD74-B156437BD932}"/>
                </a:ext>
              </a:extLst>
            </p:cNvPr>
            <p:cNvCxnSpPr>
              <a:cxnSpLocks/>
            </p:cNvCxnSpPr>
            <p:nvPr/>
          </p:nvCxnSpPr>
          <p:spPr>
            <a:xfrm rot="5400000">
              <a:off x="3991336" y="1089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8" name="Straight Connector 277">
              <a:extLst>
                <a:ext uri="{FF2B5EF4-FFF2-40B4-BE49-F238E27FC236}">
                  <a16:creationId xmlns:a16="http://schemas.microsoft.com/office/drawing/2014/main" id="{2A2FD579-8076-495E-9829-BA58342DEE8C}"/>
                </a:ext>
              </a:extLst>
            </p:cNvPr>
            <p:cNvCxnSpPr>
              <a:cxnSpLocks/>
            </p:cNvCxnSpPr>
            <p:nvPr/>
          </p:nvCxnSpPr>
          <p:spPr>
            <a:xfrm rot="5400000">
              <a:off x="3991336" y="-174625"/>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9" name="Straight Connector 278">
              <a:extLst>
                <a:ext uri="{FF2B5EF4-FFF2-40B4-BE49-F238E27FC236}">
                  <a16:creationId xmlns:a16="http://schemas.microsoft.com/office/drawing/2014/main" id="{2A1FA65A-2B9E-4F22-8354-425F8DFB2752}"/>
                </a:ext>
              </a:extLst>
            </p:cNvPr>
            <p:cNvCxnSpPr>
              <a:cxnSpLocks/>
            </p:cNvCxnSpPr>
            <p:nvPr/>
          </p:nvCxnSpPr>
          <p:spPr>
            <a:xfrm rot="5400000">
              <a:off x="3991336" y="-36014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80" name="Straight Connector 279">
              <a:extLst>
                <a:ext uri="{FF2B5EF4-FFF2-40B4-BE49-F238E27FC236}">
                  <a16:creationId xmlns:a16="http://schemas.microsoft.com/office/drawing/2014/main" id="{B0DD4E6A-3B3C-44E2-B828-C7AB4275163E}"/>
                </a:ext>
              </a:extLst>
            </p:cNvPr>
            <p:cNvCxnSpPr>
              <a:cxnSpLocks/>
            </p:cNvCxnSpPr>
            <p:nvPr/>
          </p:nvCxnSpPr>
          <p:spPr>
            <a:xfrm rot="5400000">
              <a:off x="3991336" y="-54565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11" name="Google Shape;11;p2"/>
          <p:cNvSpPr txBox="1">
            <a:spLocks noGrp="1"/>
          </p:cNvSpPr>
          <p:nvPr>
            <p:ph type="title"/>
          </p:nvPr>
        </p:nvSpPr>
        <p:spPr>
          <a:xfrm>
            <a:off x="2980950" y="2765175"/>
            <a:ext cx="7493100" cy="2272500"/>
          </a:xfrm>
          <a:prstGeom prst="rect">
            <a:avLst/>
          </a:prstGeom>
        </p:spPr>
        <p:txBody>
          <a:bodyPr spcFirstLastPara="1" wrap="square" lIns="121900" tIns="121900" rIns="121900" bIns="121900" anchor="ctr" anchorCtr="0">
            <a:noAutofit/>
          </a:bodyPr>
          <a:lstStyle>
            <a:lvl1pPr lvl="0" algn="r">
              <a:spcBef>
                <a:spcPts val="0"/>
              </a:spcBef>
              <a:spcAft>
                <a:spcPts val="0"/>
              </a:spcAft>
              <a:buSzPts val="7500"/>
              <a:buNone/>
              <a:defRPr sz="7500"/>
            </a:lvl1pPr>
            <a:lvl2pPr lvl="1" algn="r">
              <a:spcBef>
                <a:spcPts val="0"/>
              </a:spcBef>
              <a:spcAft>
                <a:spcPts val="0"/>
              </a:spcAft>
              <a:buClr>
                <a:schemeClr val="accent1"/>
              </a:buClr>
              <a:buSzPts val="7500"/>
              <a:buNone/>
              <a:defRPr sz="7500">
                <a:solidFill>
                  <a:schemeClr val="accent1"/>
                </a:solidFill>
              </a:defRPr>
            </a:lvl2pPr>
            <a:lvl3pPr lvl="2" algn="r">
              <a:spcBef>
                <a:spcPts val="0"/>
              </a:spcBef>
              <a:spcAft>
                <a:spcPts val="0"/>
              </a:spcAft>
              <a:buClr>
                <a:schemeClr val="accent1"/>
              </a:buClr>
              <a:buSzPts val="7500"/>
              <a:buNone/>
              <a:defRPr sz="7500">
                <a:solidFill>
                  <a:schemeClr val="accent1"/>
                </a:solidFill>
              </a:defRPr>
            </a:lvl3pPr>
            <a:lvl4pPr lvl="3" algn="r">
              <a:spcBef>
                <a:spcPts val="0"/>
              </a:spcBef>
              <a:spcAft>
                <a:spcPts val="0"/>
              </a:spcAft>
              <a:buClr>
                <a:schemeClr val="accent1"/>
              </a:buClr>
              <a:buSzPts val="7500"/>
              <a:buNone/>
              <a:defRPr sz="7500">
                <a:solidFill>
                  <a:schemeClr val="accent1"/>
                </a:solidFill>
              </a:defRPr>
            </a:lvl4pPr>
            <a:lvl5pPr lvl="4" algn="r">
              <a:spcBef>
                <a:spcPts val="0"/>
              </a:spcBef>
              <a:spcAft>
                <a:spcPts val="0"/>
              </a:spcAft>
              <a:buClr>
                <a:schemeClr val="accent1"/>
              </a:buClr>
              <a:buSzPts val="7500"/>
              <a:buNone/>
              <a:defRPr sz="7500">
                <a:solidFill>
                  <a:schemeClr val="accent1"/>
                </a:solidFill>
              </a:defRPr>
            </a:lvl5pPr>
            <a:lvl6pPr lvl="5" algn="r">
              <a:spcBef>
                <a:spcPts val="0"/>
              </a:spcBef>
              <a:spcAft>
                <a:spcPts val="0"/>
              </a:spcAft>
              <a:buClr>
                <a:schemeClr val="accent1"/>
              </a:buClr>
              <a:buSzPts val="7500"/>
              <a:buNone/>
              <a:defRPr sz="7500">
                <a:solidFill>
                  <a:schemeClr val="accent1"/>
                </a:solidFill>
              </a:defRPr>
            </a:lvl6pPr>
            <a:lvl7pPr lvl="6" algn="r">
              <a:spcBef>
                <a:spcPts val="0"/>
              </a:spcBef>
              <a:spcAft>
                <a:spcPts val="0"/>
              </a:spcAft>
              <a:buClr>
                <a:schemeClr val="accent1"/>
              </a:buClr>
              <a:buSzPts val="7500"/>
              <a:buNone/>
              <a:defRPr sz="7500">
                <a:solidFill>
                  <a:schemeClr val="accent1"/>
                </a:solidFill>
              </a:defRPr>
            </a:lvl7pPr>
            <a:lvl8pPr lvl="7" algn="r">
              <a:spcBef>
                <a:spcPts val="0"/>
              </a:spcBef>
              <a:spcAft>
                <a:spcPts val="0"/>
              </a:spcAft>
              <a:buClr>
                <a:schemeClr val="accent1"/>
              </a:buClr>
              <a:buSzPts val="7500"/>
              <a:buNone/>
              <a:defRPr sz="7500">
                <a:solidFill>
                  <a:schemeClr val="accent1"/>
                </a:solidFill>
              </a:defRPr>
            </a:lvl8pPr>
            <a:lvl9pPr lvl="8" algn="r">
              <a:spcBef>
                <a:spcPts val="0"/>
              </a:spcBef>
              <a:spcAft>
                <a:spcPts val="0"/>
              </a:spcAft>
              <a:buClr>
                <a:schemeClr val="accent1"/>
              </a:buClr>
              <a:buSzPts val="7500"/>
              <a:buNone/>
              <a:defRPr sz="7500">
                <a:solidFill>
                  <a:schemeClr val="accent1"/>
                </a:solidFill>
              </a:defRPr>
            </a:lvl9pPr>
          </a:lstStyle>
          <a:p>
            <a:endParaRPr dirty="0"/>
          </a:p>
        </p:txBody>
      </p:sp>
      <p:sp>
        <p:nvSpPr>
          <p:cNvPr id="12" name="Google Shape;12;p2"/>
          <p:cNvSpPr txBox="1">
            <a:spLocks noGrp="1"/>
          </p:cNvSpPr>
          <p:nvPr>
            <p:ph type="subTitle" idx="1"/>
          </p:nvPr>
        </p:nvSpPr>
        <p:spPr>
          <a:xfrm>
            <a:off x="404450" y="5877900"/>
            <a:ext cx="5138100" cy="574200"/>
          </a:xfrm>
          <a:prstGeom prst="rect">
            <a:avLst/>
          </a:prstGeom>
        </p:spPr>
        <p:txBody>
          <a:bodyPr spcFirstLastPara="1" wrap="square" lIns="121900" tIns="121900" rIns="121900" bIns="121900" anchor="ctr" anchorCtr="0">
            <a:noAutofit/>
          </a:bodyPr>
          <a:lstStyle>
            <a:lvl1pPr lvl="0">
              <a:lnSpc>
                <a:spcPct val="100000"/>
              </a:lnSpc>
              <a:spcBef>
                <a:spcPts val="0"/>
              </a:spcBef>
              <a:spcAft>
                <a:spcPts val="0"/>
              </a:spcAft>
              <a:buSzPts val="1900"/>
              <a:buNone/>
              <a:defRPr/>
            </a:lvl1pPr>
            <a:lvl2pPr lvl="1">
              <a:lnSpc>
                <a:spcPct val="100000"/>
              </a:lnSpc>
              <a:spcBef>
                <a:spcPts val="0"/>
              </a:spcBef>
              <a:spcAft>
                <a:spcPts val="0"/>
              </a:spcAft>
              <a:buSzPts val="1900"/>
              <a:buNone/>
              <a:defRPr/>
            </a:lvl2pPr>
            <a:lvl3pPr lvl="2">
              <a:lnSpc>
                <a:spcPct val="100000"/>
              </a:lnSpc>
              <a:spcBef>
                <a:spcPts val="0"/>
              </a:spcBef>
              <a:spcAft>
                <a:spcPts val="0"/>
              </a:spcAft>
              <a:buSzPts val="1900"/>
              <a:buNone/>
              <a:defRPr/>
            </a:lvl3pPr>
            <a:lvl4pPr lvl="3">
              <a:lnSpc>
                <a:spcPct val="100000"/>
              </a:lnSpc>
              <a:spcBef>
                <a:spcPts val="0"/>
              </a:spcBef>
              <a:spcAft>
                <a:spcPts val="0"/>
              </a:spcAft>
              <a:buSzPts val="1900"/>
              <a:buNone/>
              <a:defRPr/>
            </a:lvl4pPr>
            <a:lvl5pPr lvl="4">
              <a:lnSpc>
                <a:spcPct val="100000"/>
              </a:lnSpc>
              <a:spcBef>
                <a:spcPts val="0"/>
              </a:spcBef>
              <a:spcAft>
                <a:spcPts val="0"/>
              </a:spcAft>
              <a:buSzPts val="1900"/>
              <a:buNone/>
              <a:defRPr/>
            </a:lvl5pPr>
            <a:lvl6pPr lvl="5">
              <a:lnSpc>
                <a:spcPct val="100000"/>
              </a:lnSpc>
              <a:spcBef>
                <a:spcPts val="0"/>
              </a:spcBef>
              <a:spcAft>
                <a:spcPts val="0"/>
              </a:spcAft>
              <a:buSzPts val="1900"/>
              <a:buNone/>
              <a:defRPr/>
            </a:lvl6pPr>
            <a:lvl7pPr lvl="6">
              <a:lnSpc>
                <a:spcPct val="100000"/>
              </a:lnSpc>
              <a:spcBef>
                <a:spcPts val="0"/>
              </a:spcBef>
              <a:spcAft>
                <a:spcPts val="0"/>
              </a:spcAft>
              <a:buSzPts val="1900"/>
              <a:buNone/>
              <a:defRPr/>
            </a:lvl7pPr>
            <a:lvl8pPr lvl="7">
              <a:lnSpc>
                <a:spcPct val="100000"/>
              </a:lnSpc>
              <a:spcBef>
                <a:spcPts val="0"/>
              </a:spcBef>
              <a:spcAft>
                <a:spcPts val="0"/>
              </a:spcAft>
              <a:buSzPts val="1900"/>
              <a:buNone/>
              <a:defRPr/>
            </a:lvl8pPr>
            <a:lvl9pPr lvl="8">
              <a:lnSpc>
                <a:spcPct val="100000"/>
              </a:lnSpc>
              <a:spcBef>
                <a:spcPts val="0"/>
              </a:spcBef>
              <a:spcAft>
                <a:spcPts val="0"/>
              </a:spcAft>
              <a:buSzPts val="1900"/>
              <a:buNone/>
              <a:defRPr/>
            </a:lvl9pPr>
          </a:lstStyle>
          <a:p>
            <a:endParaRPr/>
          </a:p>
        </p:txBody>
      </p:sp>
      <p:grpSp>
        <p:nvGrpSpPr>
          <p:cNvPr id="13" name="Google Shape;13;p2"/>
          <p:cNvGrpSpPr/>
          <p:nvPr/>
        </p:nvGrpSpPr>
        <p:grpSpPr>
          <a:xfrm>
            <a:off x="4241572" y="1538291"/>
            <a:ext cx="1294532" cy="1294532"/>
            <a:chOff x="4761550" y="1708047"/>
            <a:chExt cx="1516200" cy="1516200"/>
          </a:xfrm>
        </p:grpSpPr>
        <p:sp>
          <p:nvSpPr>
            <p:cNvPr id="14" name="Google Shape;14;p2"/>
            <p:cNvSpPr/>
            <p:nvPr/>
          </p:nvSpPr>
          <p:spPr>
            <a:xfrm rot="2700000">
              <a:off x="4983592" y="1930089"/>
              <a:ext cx="1072115" cy="1072115"/>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 name="Google Shape;15;p2"/>
            <p:cNvSpPr/>
            <p:nvPr/>
          </p:nvSpPr>
          <p:spPr>
            <a:xfrm rot="2700000">
              <a:off x="5109598" y="2055962"/>
              <a:ext cx="820102" cy="820102"/>
            </a:xfrm>
            <a:prstGeom prst="rect">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6" name="Google Shape;16;p2"/>
          <p:cNvGrpSpPr/>
          <p:nvPr/>
        </p:nvGrpSpPr>
        <p:grpSpPr>
          <a:xfrm>
            <a:off x="3576178" y="887886"/>
            <a:ext cx="2629409" cy="2629409"/>
            <a:chOff x="6547473" y="2211197"/>
            <a:chExt cx="2916381" cy="2916381"/>
          </a:xfrm>
        </p:grpSpPr>
        <p:grpSp>
          <p:nvGrpSpPr>
            <p:cNvPr id="17" name="Google Shape;17;p2"/>
            <p:cNvGrpSpPr/>
            <p:nvPr/>
          </p:nvGrpSpPr>
          <p:grpSpPr>
            <a:xfrm rot="899960">
              <a:off x="7271820" y="2930231"/>
              <a:ext cx="1491855" cy="1453757"/>
              <a:chOff x="6081577" y="2538982"/>
              <a:chExt cx="1491900" cy="1453800"/>
            </a:xfrm>
          </p:grpSpPr>
          <p:cxnSp>
            <p:nvCxnSpPr>
              <p:cNvPr id="18" name="Google Shape;18;p2"/>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19" name="Google Shape;19;p2"/>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20" name="Google Shape;20;p2"/>
            <p:cNvGrpSpPr/>
            <p:nvPr/>
          </p:nvGrpSpPr>
          <p:grpSpPr>
            <a:xfrm>
              <a:off x="7271901" y="2930406"/>
              <a:ext cx="1491900" cy="1453800"/>
              <a:chOff x="6081577" y="2538982"/>
              <a:chExt cx="1491900" cy="1453800"/>
            </a:xfrm>
          </p:grpSpPr>
          <p:cxnSp>
            <p:nvCxnSpPr>
              <p:cNvPr id="21" name="Google Shape;21;p2"/>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22" name="Google Shape;22;p2"/>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23" name="Google Shape;23;p2"/>
            <p:cNvGrpSpPr/>
            <p:nvPr/>
          </p:nvGrpSpPr>
          <p:grpSpPr>
            <a:xfrm rot="1800044">
              <a:off x="7166144" y="2821397"/>
              <a:ext cx="1648764" cy="1669163"/>
              <a:chOff x="5978957" y="2443756"/>
              <a:chExt cx="1648800" cy="1669200"/>
            </a:xfrm>
          </p:grpSpPr>
          <p:cxnSp>
            <p:nvCxnSpPr>
              <p:cNvPr id="24" name="Google Shape;24;p2"/>
              <p:cNvCxnSpPr/>
              <p:nvPr/>
            </p:nvCxnSpPr>
            <p:spPr>
              <a:xfrm rot="8999899">
                <a:off x="6089394" y="2853709"/>
                <a:ext cx="1427927" cy="824442"/>
              </a:xfrm>
              <a:prstGeom prst="straightConnector1">
                <a:avLst/>
              </a:prstGeom>
              <a:noFill/>
              <a:ln w="9525" cap="flat" cmpd="sng">
                <a:solidFill>
                  <a:schemeClr val="accent3"/>
                </a:solidFill>
                <a:prstDash val="solid"/>
                <a:miter lim="800000"/>
                <a:headEnd type="none" w="sm" len="sm"/>
                <a:tailEnd type="none" w="sm" len="sm"/>
              </a:ln>
            </p:spPr>
          </p:cxnSp>
          <p:cxnSp>
            <p:nvCxnSpPr>
              <p:cNvPr id="25" name="Google Shape;25;p2"/>
              <p:cNvCxnSpPr/>
              <p:nvPr/>
            </p:nvCxnSpPr>
            <p:spPr>
              <a:xfrm rot="-1800175" flipH="1">
                <a:off x="6410202" y="2555593"/>
                <a:ext cx="834527" cy="1445527"/>
              </a:xfrm>
              <a:prstGeom prst="straightConnector1">
                <a:avLst/>
              </a:prstGeom>
              <a:noFill/>
              <a:ln w="9525" cap="flat" cmpd="sng">
                <a:solidFill>
                  <a:schemeClr val="accent3"/>
                </a:solidFill>
                <a:prstDash val="solid"/>
                <a:miter lim="800000"/>
                <a:headEnd type="none" w="sm" len="sm"/>
                <a:tailEnd type="none" w="sm" len="sm"/>
              </a:ln>
            </p:spPr>
          </p:cxnSp>
        </p:grpSp>
        <p:grpSp>
          <p:nvGrpSpPr>
            <p:cNvPr id="26" name="Google Shape;26;p2"/>
            <p:cNvGrpSpPr/>
            <p:nvPr/>
          </p:nvGrpSpPr>
          <p:grpSpPr>
            <a:xfrm rot="2700000">
              <a:off x="6974573" y="2638285"/>
              <a:ext cx="2062180" cy="2062205"/>
              <a:chOff x="5796364" y="2251931"/>
              <a:chExt cx="2062200" cy="2062225"/>
            </a:xfrm>
          </p:grpSpPr>
          <p:cxnSp>
            <p:nvCxnSpPr>
              <p:cNvPr id="27" name="Google Shape;27;p2"/>
              <p:cNvCxnSpPr/>
              <p:nvPr/>
            </p:nvCxnSpPr>
            <p:spPr>
              <a:xfrm rot="8100000">
                <a:off x="6103839" y="2548925"/>
                <a:ext cx="1434013" cy="1434013"/>
              </a:xfrm>
              <a:prstGeom prst="straightConnector1">
                <a:avLst/>
              </a:prstGeom>
              <a:noFill/>
              <a:ln w="9525" cap="flat" cmpd="sng">
                <a:solidFill>
                  <a:schemeClr val="accent3"/>
                </a:solidFill>
                <a:prstDash val="solid"/>
                <a:miter lim="800000"/>
                <a:headEnd type="none" w="sm" len="sm"/>
                <a:tailEnd type="none" w="sm" len="sm"/>
              </a:ln>
            </p:spPr>
          </p:cxnSp>
          <p:cxnSp>
            <p:nvCxnSpPr>
              <p:cNvPr id="28" name="Google Shape;28;p2"/>
              <p:cNvCxnSpPr/>
              <p:nvPr/>
            </p:nvCxnSpPr>
            <p:spPr>
              <a:xfrm rot="-2700000" flipH="1">
                <a:off x="6098366" y="2553958"/>
                <a:ext cx="1458196" cy="1458196"/>
              </a:xfrm>
              <a:prstGeom prst="straightConnector1">
                <a:avLst/>
              </a:prstGeom>
              <a:noFill/>
              <a:ln w="9525" cap="flat" cmpd="sng">
                <a:solidFill>
                  <a:schemeClr val="accent3"/>
                </a:solidFill>
                <a:prstDash val="solid"/>
                <a:miter lim="800000"/>
                <a:headEnd type="none" w="sm" len="sm"/>
                <a:tailEnd type="none" w="sm" len="sm"/>
              </a:ln>
            </p:spPr>
          </p:cxnSp>
        </p:grpSp>
        <p:grpSp>
          <p:nvGrpSpPr>
            <p:cNvPr id="29" name="Google Shape;29;p2"/>
            <p:cNvGrpSpPr/>
            <p:nvPr/>
          </p:nvGrpSpPr>
          <p:grpSpPr>
            <a:xfrm rot="3599956">
              <a:off x="7187348" y="2846628"/>
              <a:ext cx="1681463" cy="1619064"/>
              <a:chOff x="5990934" y="2447030"/>
              <a:chExt cx="1681500" cy="1619100"/>
            </a:xfrm>
          </p:grpSpPr>
          <p:cxnSp>
            <p:nvCxnSpPr>
              <p:cNvPr id="30" name="Google Shape;30;p2"/>
              <p:cNvCxnSpPr/>
              <p:nvPr/>
            </p:nvCxnSpPr>
            <p:spPr>
              <a:xfrm rot="7199757">
                <a:off x="6411332" y="2537791"/>
                <a:ext cx="840703" cy="1456281"/>
              </a:xfrm>
              <a:prstGeom prst="straightConnector1">
                <a:avLst/>
              </a:prstGeom>
              <a:noFill/>
              <a:ln w="9525" cap="flat" cmpd="sng">
                <a:solidFill>
                  <a:schemeClr val="accent3"/>
                </a:solidFill>
                <a:prstDash val="solid"/>
                <a:miter lim="800000"/>
                <a:headEnd type="none" w="sm" len="sm"/>
                <a:tailEnd type="none" w="sm" len="sm"/>
              </a:ln>
            </p:spPr>
          </p:cxnSp>
          <p:cxnSp>
            <p:nvCxnSpPr>
              <p:cNvPr id="31" name="Google Shape;31;p2"/>
              <p:cNvCxnSpPr/>
              <p:nvPr/>
            </p:nvCxnSpPr>
            <p:spPr>
              <a:xfrm rot="-3600073" flipH="1">
                <a:off x="6126340" y="2851820"/>
                <a:ext cx="1402251" cy="809520"/>
              </a:xfrm>
              <a:prstGeom prst="straightConnector1">
                <a:avLst/>
              </a:prstGeom>
              <a:noFill/>
              <a:ln w="9525" cap="flat" cmpd="sng">
                <a:solidFill>
                  <a:schemeClr val="accent3"/>
                </a:solidFill>
                <a:prstDash val="solid"/>
                <a:miter lim="800000"/>
                <a:headEnd type="none" w="sm" len="sm"/>
                <a:tailEnd type="none" w="sm" len="sm"/>
              </a:ln>
            </p:spPr>
          </p:cxnSp>
        </p:grpSp>
        <p:grpSp>
          <p:nvGrpSpPr>
            <p:cNvPr id="32" name="Google Shape;32;p2"/>
            <p:cNvGrpSpPr/>
            <p:nvPr/>
          </p:nvGrpSpPr>
          <p:grpSpPr>
            <a:xfrm rot="4500040">
              <a:off x="7271878" y="2930287"/>
              <a:ext cx="1491855" cy="1453757"/>
              <a:chOff x="6081577" y="2538982"/>
              <a:chExt cx="1491900" cy="1453800"/>
            </a:xfrm>
          </p:grpSpPr>
          <p:cxnSp>
            <p:nvCxnSpPr>
              <p:cNvPr id="33" name="Google Shape;33;p2"/>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34" name="Google Shape;34;p2"/>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sp>
        <p:nvSpPr>
          <p:cNvPr id="35" name="Google Shape;35;p2"/>
          <p:cNvSpPr/>
          <p:nvPr/>
        </p:nvSpPr>
        <p:spPr>
          <a:xfrm rot="5400000">
            <a:off x="5734474" y="363874"/>
            <a:ext cx="1012800" cy="10128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6" name="Google Shape;36;p2"/>
          <p:cNvSpPr/>
          <p:nvPr/>
        </p:nvSpPr>
        <p:spPr>
          <a:xfrm rot="5400000">
            <a:off x="5903199" y="532649"/>
            <a:ext cx="675300" cy="6753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7" name="Google Shape;37;p2"/>
          <p:cNvSpPr/>
          <p:nvPr/>
        </p:nvSpPr>
        <p:spPr>
          <a:xfrm rot="5400000" flipH="1">
            <a:off x="5734474" y="365171"/>
            <a:ext cx="1012800" cy="10128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8" name="Google Shape;38;p2"/>
          <p:cNvSpPr/>
          <p:nvPr/>
        </p:nvSpPr>
        <p:spPr>
          <a:xfrm>
            <a:off x="141653" y="4893343"/>
            <a:ext cx="1350000" cy="642300"/>
          </a:xfrm>
          <a:prstGeom prst="triangle">
            <a:avLst>
              <a:gd name="adj" fmla="val 500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9" name="Google Shape;39;p2"/>
          <p:cNvSpPr/>
          <p:nvPr/>
        </p:nvSpPr>
        <p:spPr>
          <a:xfrm rot="-5400000" flipH="1">
            <a:off x="145205" y="4187537"/>
            <a:ext cx="1350000" cy="13500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0" name="Google Shape;40;p2"/>
          <p:cNvSpPr/>
          <p:nvPr/>
        </p:nvSpPr>
        <p:spPr>
          <a:xfrm rot="-5400000" flipH="1">
            <a:off x="482755" y="4525088"/>
            <a:ext cx="675300" cy="6753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1" name="Google Shape;41;p2"/>
          <p:cNvSpPr/>
          <p:nvPr/>
        </p:nvSpPr>
        <p:spPr>
          <a:xfrm rot="-5400000" flipH="1">
            <a:off x="651530" y="4693863"/>
            <a:ext cx="337500" cy="3375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2" name="Google Shape;42;p2"/>
          <p:cNvSpPr/>
          <p:nvPr/>
        </p:nvSpPr>
        <p:spPr>
          <a:xfrm rot="-5400000" flipH="1">
            <a:off x="313980" y="4356313"/>
            <a:ext cx="1012800" cy="10128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43" name="Google Shape;43;p2"/>
          <p:cNvGrpSpPr/>
          <p:nvPr/>
        </p:nvGrpSpPr>
        <p:grpSpPr>
          <a:xfrm>
            <a:off x="1646424" y="2180813"/>
            <a:ext cx="1005581" cy="675118"/>
            <a:chOff x="10624861" y="3933984"/>
            <a:chExt cx="1115330" cy="748800"/>
          </a:xfrm>
        </p:grpSpPr>
        <p:cxnSp>
          <p:nvCxnSpPr>
            <p:cNvPr id="44" name="Google Shape;44;p2"/>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45" name="Google Shape;45;p2"/>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46" name="Google Shape;46;p2"/>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47" name="Google Shape;47;p2"/>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48" name="Google Shape;48;p2"/>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49" name="Google Shape;49;p2"/>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50" name="Google Shape;50;p2"/>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51" name="Google Shape;51;p2"/>
          <p:cNvSpPr/>
          <p:nvPr/>
        </p:nvSpPr>
        <p:spPr>
          <a:xfrm rot="-5400000" flipH="1">
            <a:off x="1504298" y="2844311"/>
            <a:ext cx="1319100" cy="1353900"/>
          </a:xfrm>
          <a:prstGeom prst="teardrop">
            <a:avLst>
              <a:gd name="adj" fmla="val 100000"/>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2" name="Google Shape;52;p2"/>
          <p:cNvSpPr/>
          <p:nvPr/>
        </p:nvSpPr>
        <p:spPr>
          <a:xfrm>
            <a:off x="130063" y="184180"/>
            <a:ext cx="675300" cy="675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3" name="Google Shape;53;p2"/>
          <p:cNvSpPr/>
          <p:nvPr/>
        </p:nvSpPr>
        <p:spPr>
          <a:xfrm>
            <a:off x="141220" y="184801"/>
            <a:ext cx="1327200" cy="1327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54" name="Google Shape;54;p2"/>
          <p:cNvGrpSpPr/>
          <p:nvPr/>
        </p:nvGrpSpPr>
        <p:grpSpPr>
          <a:xfrm>
            <a:off x="130280" y="850164"/>
            <a:ext cx="666771" cy="675118"/>
            <a:chOff x="8943245" y="2438859"/>
            <a:chExt cx="739541" cy="748800"/>
          </a:xfrm>
        </p:grpSpPr>
        <p:cxnSp>
          <p:nvCxnSpPr>
            <p:cNvPr id="55" name="Google Shape;55;p2"/>
            <p:cNvCxnSpPr/>
            <p:nvPr/>
          </p:nvCxnSpPr>
          <p:spPr>
            <a:xfrm>
              <a:off x="8943245"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56" name="Google Shape;56;p2"/>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57" name="Google Shape;57;p2"/>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58" name="Google Shape;58;p2"/>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59" name="Google Shape;59;p2"/>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60" name="Google Shape;60;p2"/>
          <p:cNvSpPr/>
          <p:nvPr/>
        </p:nvSpPr>
        <p:spPr>
          <a:xfrm>
            <a:off x="267671" y="352160"/>
            <a:ext cx="989400" cy="989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1" name="Google Shape;61;p2"/>
          <p:cNvSpPr/>
          <p:nvPr/>
        </p:nvSpPr>
        <p:spPr>
          <a:xfrm>
            <a:off x="444845" y="529335"/>
            <a:ext cx="634800" cy="6348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2" name="Google Shape;62;p2"/>
          <p:cNvSpPr/>
          <p:nvPr/>
        </p:nvSpPr>
        <p:spPr>
          <a:xfrm>
            <a:off x="606108" y="690598"/>
            <a:ext cx="312300" cy="3123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3" name="Google Shape;63;p2"/>
          <p:cNvSpPr/>
          <p:nvPr/>
        </p:nvSpPr>
        <p:spPr>
          <a:xfrm>
            <a:off x="1473692" y="184180"/>
            <a:ext cx="675300" cy="675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4" name="Google Shape;64;p2"/>
          <p:cNvSpPr/>
          <p:nvPr/>
        </p:nvSpPr>
        <p:spPr>
          <a:xfrm>
            <a:off x="1472246" y="859611"/>
            <a:ext cx="675300" cy="675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65" name="Google Shape;65;p2"/>
          <p:cNvGrpSpPr/>
          <p:nvPr/>
        </p:nvGrpSpPr>
        <p:grpSpPr>
          <a:xfrm>
            <a:off x="1649316" y="848718"/>
            <a:ext cx="333386" cy="675118"/>
            <a:chOff x="10628069" y="2437255"/>
            <a:chExt cx="369772" cy="748800"/>
          </a:xfrm>
        </p:grpSpPr>
        <p:cxnSp>
          <p:nvCxnSpPr>
            <p:cNvPr id="66" name="Google Shape;66;p2"/>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67" name="Google Shape;67;p2"/>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68" name="Google Shape;68;p2"/>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69" name="Google Shape;69;p2"/>
          <p:cNvSpPr/>
          <p:nvPr/>
        </p:nvSpPr>
        <p:spPr>
          <a:xfrm>
            <a:off x="1637331" y="350712"/>
            <a:ext cx="357600" cy="357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0" name="Google Shape;70;p2"/>
          <p:cNvSpPr/>
          <p:nvPr/>
        </p:nvSpPr>
        <p:spPr>
          <a:xfrm>
            <a:off x="1723387" y="436767"/>
            <a:ext cx="185100" cy="185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1" name="Google Shape;71;p2"/>
          <p:cNvSpPr/>
          <p:nvPr/>
        </p:nvSpPr>
        <p:spPr>
          <a:xfrm rot="5400000">
            <a:off x="2150804" y="861371"/>
            <a:ext cx="675300" cy="675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6" name="Google Shape;76;p2"/>
          <p:cNvSpPr/>
          <p:nvPr/>
        </p:nvSpPr>
        <p:spPr>
          <a:xfrm>
            <a:off x="2170302" y="206805"/>
            <a:ext cx="634800" cy="6348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7" name="Google Shape;77;p2"/>
          <p:cNvSpPr/>
          <p:nvPr/>
        </p:nvSpPr>
        <p:spPr>
          <a:xfrm>
            <a:off x="2304083" y="340588"/>
            <a:ext cx="357600" cy="3576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8" name="Google Shape;78;p2"/>
          <p:cNvSpPr/>
          <p:nvPr/>
        </p:nvSpPr>
        <p:spPr>
          <a:xfrm>
            <a:off x="2390139" y="426643"/>
            <a:ext cx="185100" cy="185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9" name="Google Shape;79;p2"/>
          <p:cNvSpPr/>
          <p:nvPr/>
        </p:nvSpPr>
        <p:spPr>
          <a:xfrm rot="-5400000">
            <a:off x="139773" y="1528128"/>
            <a:ext cx="1327200" cy="13272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0" name="Google Shape;80;p2"/>
          <p:cNvSpPr/>
          <p:nvPr/>
        </p:nvSpPr>
        <p:spPr>
          <a:xfrm rot="-5400000">
            <a:off x="302999" y="1691601"/>
            <a:ext cx="1000500" cy="1000500"/>
          </a:xfrm>
          <a:prstGeom prst="arc">
            <a:avLst>
              <a:gd name="adj1" fmla="val 16200000"/>
              <a:gd name="adj2" fmla="val 5467200"/>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1" name="Google Shape;81;p2"/>
          <p:cNvSpPr/>
          <p:nvPr/>
        </p:nvSpPr>
        <p:spPr>
          <a:xfrm rot="-5400000">
            <a:off x="455586" y="1844115"/>
            <a:ext cx="695400" cy="6954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2" name="Google Shape;82;p2"/>
          <p:cNvSpPr/>
          <p:nvPr/>
        </p:nvSpPr>
        <p:spPr>
          <a:xfrm rot="-5400000">
            <a:off x="636376" y="2018287"/>
            <a:ext cx="354900" cy="354900"/>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3" name="Google Shape;83;p2"/>
          <p:cNvSpPr/>
          <p:nvPr/>
        </p:nvSpPr>
        <p:spPr>
          <a:xfrm rot="-5400000" flipH="1">
            <a:off x="138327" y="1518310"/>
            <a:ext cx="1327200" cy="1327200"/>
          </a:xfrm>
          <a:prstGeom prst="arc">
            <a:avLst>
              <a:gd name="adj1" fmla="val 16200000"/>
              <a:gd name="adj2" fmla="val 3799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4" name="Google Shape;84;p2"/>
          <p:cNvSpPr/>
          <p:nvPr/>
        </p:nvSpPr>
        <p:spPr>
          <a:xfrm rot="5400000">
            <a:off x="145252" y="1518310"/>
            <a:ext cx="1327200" cy="1327200"/>
          </a:xfrm>
          <a:prstGeom prst="arc">
            <a:avLst>
              <a:gd name="adj1" fmla="val 16200000"/>
              <a:gd name="adj2" fmla="val 3799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5" name="Google Shape;85;p2"/>
          <p:cNvSpPr/>
          <p:nvPr/>
        </p:nvSpPr>
        <p:spPr>
          <a:xfrm rot="-5400000" flipH="1">
            <a:off x="462819" y="1825444"/>
            <a:ext cx="695400" cy="6954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6" name="Google Shape;86;p2"/>
          <p:cNvSpPr/>
          <p:nvPr/>
        </p:nvSpPr>
        <p:spPr>
          <a:xfrm rot="-5400000" flipH="1">
            <a:off x="634929" y="1990839"/>
            <a:ext cx="354900" cy="354900"/>
          </a:xfrm>
          <a:prstGeom prst="arc">
            <a:avLst>
              <a:gd name="adj1" fmla="val 16200000"/>
              <a:gd name="adj2" fmla="val 54672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87" name="Google Shape;87;p2"/>
          <p:cNvGrpSpPr/>
          <p:nvPr/>
        </p:nvGrpSpPr>
        <p:grpSpPr>
          <a:xfrm>
            <a:off x="1647870" y="1522721"/>
            <a:ext cx="1005582" cy="675118"/>
            <a:chOff x="10626465" y="3184818"/>
            <a:chExt cx="1115330" cy="748800"/>
          </a:xfrm>
        </p:grpSpPr>
        <p:cxnSp>
          <p:nvCxnSpPr>
            <p:cNvPr id="88" name="Google Shape;88;p2"/>
            <p:cNvCxnSpPr/>
            <p:nvPr/>
          </p:nvCxnSpPr>
          <p:spPr>
            <a:xfrm>
              <a:off x="10998241"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89" name="Google Shape;89;p2"/>
            <p:cNvCxnSpPr/>
            <p:nvPr/>
          </p:nvCxnSpPr>
          <p:spPr>
            <a:xfrm>
              <a:off x="10812353"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0" name="Google Shape;90;p2"/>
            <p:cNvCxnSpPr/>
            <p:nvPr/>
          </p:nvCxnSpPr>
          <p:spPr>
            <a:xfrm>
              <a:off x="1062646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1" name="Google Shape;91;p2"/>
            <p:cNvCxnSpPr/>
            <p:nvPr/>
          </p:nvCxnSpPr>
          <p:spPr>
            <a:xfrm>
              <a:off x="1155590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2" name="Google Shape;92;p2"/>
            <p:cNvCxnSpPr/>
            <p:nvPr/>
          </p:nvCxnSpPr>
          <p:spPr>
            <a:xfrm>
              <a:off x="11370017"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3" name="Google Shape;93;p2"/>
            <p:cNvCxnSpPr/>
            <p:nvPr/>
          </p:nvCxnSpPr>
          <p:spPr>
            <a:xfrm>
              <a:off x="11184129"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4" name="Google Shape;94;p2"/>
            <p:cNvCxnSpPr/>
            <p:nvPr/>
          </p:nvCxnSpPr>
          <p:spPr>
            <a:xfrm>
              <a:off x="11741795" y="3184818"/>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95" name="Google Shape;95;p2"/>
          <p:cNvSpPr/>
          <p:nvPr/>
        </p:nvSpPr>
        <p:spPr>
          <a:xfrm>
            <a:off x="1465220" y="1541035"/>
            <a:ext cx="685800" cy="6594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6" name="Google Shape;96;p2"/>
          <p:cNvSpPr/>
          <p:nvPr/>
        </p:nvSpPr>
        <p:spPr>
          <a:xfrm rot="-5400000">
            <a:off x="2157823" y="1527956"/>
            <a:ext cx="685800" cy="6594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97" name="Google Shape;97;p2"/>
          <p:cNvGrpSpPr/>
          <p:nvPr/>
        </p:nvGrpSpPr>
        <p:grpSpPr>
          <a:xfrm rot="10800000">
            <a:off x="1463590" y="2199016"/>
            <a:ext cx="1365252" cy="685667"/>
            <a:chOff x="10576560" y="3328633"/>
            <a:chExt cx="1514255" cy="760500"/>
          </a:xfrm>
        </p:grpSpPr>
        <p:sp>
          <p:nvSpPr>
            <p:cNvPr id="98" name="Google Shape;98;p2"/>
            <p:cNvSpPr/>
            <p:nvPr/>
          </p:nvSpPr>
          <p:spPr>
            <a:xfrm>
              <a:off x="10576560" y="335761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9" name="Google Shape;99;p2"/>
            <p:cNvSpPr/>
            <p:nvPr/>
          </p:nvSpPr>
          <p:spPr>
            <a:xfrm rot="-5400000">
              <a:off x="11344865" y="334318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00" name="Google Shape;100;p2"/>
          <p:cNvSpPr/>
          <p:nvPr/>
        </p:nvSpPr>
        <p:spPr>
          <a:xfrm rot="2700000">
            <a:off x="1912214" y="1959878"/>
            <a:ext cx="487904" cy="487904"/>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1" name="Google Shape;101;p2"/>
          <p:cNvSpPr/>
          <p:nvPr/>
        </p:nvSpPr>
        <p:spPr>
          <a:xfrm>
            <a:off x="1972877" y="2022656"/>
            <a:ext cx="357600" cy="3576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2" name="Google Shape;102;p2"/>
          <p:cNvSpPr/>
          <p:nvPr/>
        </p:nvSpPr>
        <p:spPr>
          <a:xfrm>
            <a:off x="2059022" y="2108802"/>
            <a:ext cx="185100" cy="185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3" name="Google Shape;103;p2"/>
          <p:cNvSpPr/>
          <p:nvPr/>
        </p:nvSpPr>
        <p:spPr>
          <a:xfrm rot="10800000">
            <a:off x="133665" y="2864717"/>
            <a:ext cx="1327200" cy="1327200"/>
          </a:xfrm>
          <a:prstGeom prst="arc">
            <a:avLst>
              <a:gd name="adj1" fmla="val 16200000"/>
              <a:gd name="adj2" fmla="val 125862"/>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04" name="Google Shape;104;p2"/>
          <p:cNvSpPr/>
          <p:nvPr/>
        </p:nvSpPr>
        <p:spPr>
          <a:xfrm>
            <a:off x="818493" y="3516688"/>
            <a:ext cx="675300" cy="675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05" name="Google Shape;105;p2"/>
          <p:cNvGrpSpPr/>
          <p:nvPr/>
        </p:nvGrpSpPr>
        <p:grpSpPr>
          <a:xfrm rot="10800000">
            <a:off x="130068" y="2850048"/>
            <a:ext cx="1365252" cy="685667"/>
            <a:chOff x="10576560" y="3328633"/>
            <a:chExt cx="1514255" cy="760500"/>
          </a:xfrm>
        </p:grpSpPr>
        <p:sp>
          <p:nvSpPr>
            <p:cNvPr id="106" name="Google Shape;106;p2"/>
            <p:cNvSpPr/>
            <p:nvPr/>
          </p:nvSpPr>
          <p:spPr>
            <a:xfrm>
              <a:off x="10576560" y="335761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7" name="Google Shape;107;p2"/>
            <p:cNvSpPr/>
            <p:nvPr/>
          </p:nvSpPr>
          <p:spPr>
            <a:xfrm rot="-5400000">
              <a:off x="11344865" y="334318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08" name="Google Shape;108;p2"/>
          <p:cNvSpPr/>
          <p:nvPr/>
        </p:nvSpPr>
        <p:spPr>
          <a:xfrm rot="-5400000" flipH="1">
            <a:off x="474371" y="3153354"/>
            <a:ext cx="695400" cy="695400"/>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09" name="Google Shape;109;p2"/>
          <p:cNvSpPr/>
          <p:nvPr/>
        </p:nvSpPr>
        <p:spPr>
          <a:xfrm rot="-5400000">
            <a:off x="472925" y="3151775"/>
            <a:ext cx="695400" cy="6954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110" name="Google Shape;110;p2"/>
          <p:cNvGrpSpPr/>
          <p:nvPr/>
        </p:nvGrpSpPr>
        <p:grpSpPr>
          <a:xfrm>
            <a:off x="548466" y="3224854"/>
            <a:ext cx="530682" cy="530682"/>
            <a:chOff x="9392653" y="5061283"/>
            <a:chExt cx="588600" cy="588600"/>
          </a:xfrm>
        </p:grpSpPr>
        <p:sp>
          <p:nvSpPr>
            <p:cNvPr id="111" name="Google Shape;111;p2"/>
            <p:cNvSpPr/>
            <p:nvPr/>
          </p:nvSpPr>
          <p:spPr>
            <a:xfrm>
              <a:off x="9392653" y="5061283"/>
              <a:ext cx="588600" cy="588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2" name="Google Shape;112;p2"/>
            <p:cNvSpPr/>
            <p:nvPr/>
          </p:nvSpPr>
          <p:spPr>
            <a:xfrm>
              <a:off x="9508479" y="5177109"/>
              <a:ext cx="357000" cy="357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3" name="Google Shape;113;p2"/>
            <p:cNvSpPr/>
            <p:nvPr/>
          </p:nvSpPr>
          <p:spPr>
            <a:xfrm>
              <a:off x="9608742" y="5277372"/>
              <a:ext cx="156600" cy="156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14" name="Google Shape;114;p2"/>
          <p:cNvSpPr/>
          <p:nvPr/>
        </p:nvSpPr>
        <p:spPr>
          <a:xfrm rot="-5400000">
            <a:off x="1663555" y="3038310"/>
            <a:ext cx="1000500" cy="1000500"/>
          </a:xfrm>
          <a:prstGeom prst="arc">
            <a:avLst>
              <a:gd name="adj1" fmla="val 16200000"/>
              <a:gd name="adj2" fmla="val 10690623"/>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15" name="Google Shape;115;p2"/>
          <p:cNvSpPr/>
          <p:nvPr/>
        </p:nvSpPr>
        <p:spPr>
          <a:xfrm rot="-5400000">
            <a:off x="1816142" y="3190822"/>
            <a:ext cx="695400" cy="695400"/>
          </a:xfrm>
          <a:prstGeom prst="arc">
            <a:avLst>
              <a:gd name="adj1" fmla="val 16200000"/>
              <a:gd name="adj2" fmla="val 10869229"/>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16" name="Google Shape;116;p2"/>
          <p:cNvSpPr/>
          <p:nvPr/>
        </p:nvSpPr>
        <p:spPr>
          <a:xfrm>
            <a:off x="2172247" y="2874522"/>
            <a:ext cx="675300" cy="675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7" name="Google Shape;117;p2"/>
          <p:cNvSpPr/>
          <p:nvPr/>
        </p:nvSpPr>
        <p:spPr>
          <a:xfrm>
            <a:off x="2045178" y="3406972"/>
            <a:ext cx="257700" cy="257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18" name="Google Shape;118;p2"/>
          <p:cNvGrpSpPr/>
          <p:nvPr/>
        </p:nvGrpSpPr>
        <p:grpSpPr>
          <a:xfrm>
            <a:off x="1624554" y="3717938"/>
            <a:ext cx="375562" cy="48686"/>
            <a:chOff x="10578164" y="275923"/>
            <a:chExt cx="416551" cy="54000"/>
          </a:xfrm>
        </p:grpSpPr>
        <p:sp>
          <p:nvSpPr>
            <p:cNvPr id="119" name="Google Shape;119;p2"/>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0" name="Google Shape;120;p2"/>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1" name="Google Shape;121;p2"/>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22" name="Google Shape;122;p2"/>
          <p:cNvGrpSpPr/>
          <p:nvPr/>
        </p:nvGrpSpPr>
        <p:grpSpPr>
          <a:xfrm>
            <a:off x="1624554" y="3856062"/>
            <a:ext cx="375562" cy="48686"/>
            <a:chOff x="10578164" y="275923"/>
            <a:chExt cx="416551" cy="54000"/>
          </a:xfrm>
        </p:grpSpPr>
        <p:sp>
          <p:nvSpPr>
            <p:cNvPr id="123" name="Google Shape;123;p2"/>
            <p:cNvSpPr/>
            <p:nvPr/>
          </p:nvSpPr>
          <p:spPr>
            <a:xfrm>
              <a:off x="10578164"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4" name="Google Shape;124;p2"/>
            <p:cNvSpPr/>
            <p:nvPr/>
          </p:nvSpPr>
          <p:spPr>
            <a:xfrm>
              <a:off x="10759440"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5" name="Google Shape;125;p2"/>
            <p:cNvSpPr/>
            <p:nvPr/>
          </p:nvSpPr>
          <p:spPr>
            <a:xfrm>
              <a:off x="10940715"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26" name="Google Shape;126;p2"/>
          <p:cNvGrpSpPr/>
          <p:nvPr/>
        </p:nvGrpSpPr>
        <p:grpSpPr>
          <a:xfrm>
            <a:off x="1624554" y="3994185"/>
            <a:ext cx="375562" cy="48686"/>
            <a:chOff x="10578164" y="275923"/>
            <a:chExt cx="416551" cy="54000"/>
          </a:xfrm>
        </p:grpSpPr>
        <p:sp>
          <p:nvSpPr>
            <p:cNvPr id="127" name="Google Shape;127;p2"/>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8" name="Google Shape;128;p2"/>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9" name="Google Shape;129;p2"/>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30" name="Google Shape;130;p2"/>
          <p:cNvGrpSpPr/>
          <p:nvPr/>
        </p:nvGrpSpPr>
        <p:grpSpPr>
          <a:xfrm>
            <a:off x="2317340" y="3056971"/>
            <a:ext cx="375562" cy="48686"/>
            <a:chOff x="10578164" y="275923"/>
            <a:chExt cx="416551" cy="54000"/>
          </a:xfrm>
        </p:grpSpPr>
        <p:sp>
          <p:nvSpPr>
            <p:cNvPr id="131" name="Google Shape;131;p2"/>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2" name="Google Shape;132;p2"/>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3" name="Google Shape;133;p2"/>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34" name="Google Shape;134;p2"/>
          <p:cNvGrpSpPr/>
          <p:nvPr/>
        </p:nvGrpSpPr>
        <p:grpSpPr>
          <a:xfrm>
            <a:off x="2317340" y="3195094"/>
            <a:ext cx="375562" cy="48686"/>
            <a:chOff x="10578164" y="275923"/>
            <a:chExt cx="416551" cy="54000"/>
          </a:xfrm>
        </p:grpSpPr>
        <p:sp>
          <p:nvSpPr>
            <p:cNvPr id="135" name="Google Shape;135;p2"/>
            <p:cNvSpPr/>
            <p:nvPr/>
          </p:nvSpPr>
          <p:spPr>
            <a:xfrm>
              <a:off x="10578164"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6" name="Google Shape;136;p2"/>
            <p:cNvSpPr/>
            <p:nvPr/>
          </p:nvSpPr>
          <p:spPr>
            <a:xfrm>
              <a:off x="10759440"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7" name="Google Shape;137;p2"/>
            <p:cNvSpPr/>
            <p:nvPr/>
          </p:nvSpPr>
          <p:spPr>
            <a:xfrm>
              <a:off x="10940715"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38" name="Google Shape;138;p2"/>
          <p:cNvGrpSpPr/>
          <p:nvPr/>
        </p:nvGrpSpPr>
        <p:grpSpPr>
          <a:xfrm>
            <a:off x="2317340" y="3333218"/>
            <a:ext cx="375562" cy="48686"/>
            <a:chOff x="10578164" y="275923"/>
            <a:chExt cx="416551" cy="54000"/>
          </a:xfrm>
        </p:grpSpPr>
        <p:sp>
          <p:nvSpPr>
            <p:cNvPr id="139" name="Google Shape;139;p2"/>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0" name="Google Shape;140;p2"/>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1" name="Google Shape;141;p2"/>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52" name="Google Shape;152;p2"/>
          <p:cNvGrpSpPr/>
          <p:nvPr/>
        </p:nvGrpSpPr>
        <p:grpSpPr>
          <a:xfrm rot="-59870">
            <a:off x="2839696" y="180442"/>
            <a:ext cx="1382695" cy="1382610"/>
            <a:chOff x="3247624" y="213651"/>
            <a:chExt cx="1533709" cy="1533614"/>
          </a:xfrm>
        </p:grpSpPr>
        <p:sp>
          <p:nvSpPr>
            <p:cNvPr id="153" name="Google Shape;153;p2"/>
            <p:cNvSpPr/>
            <p:nvPr/>
          </p:nvSpPr>
          <p:spPr>
            <a:xfrm rot="-2642172" flipH="1">
              <a:off x="3472138" y="438179"/>
              <a:ext cx="1084572" cy="1084572"/>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54" name="Google Shape;154;p2"/>
            <p:cNvSpPr/>
            <p:nvPr/>
          </p:nvSpPr>
          <p:spPr>
            <a:xfrm rot="8157828" flipH="1">
              <a:off x="3472247" y="438165"/>
              <a:ext cx="1084572" cy="1084572"/>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155" name="Google Shape;155;p2"/>
          <p:cNvSpPr/>
          <p:nvPr/>
        </p:nvSpPr>
        <p:spPr>
          <a:xfrm>
            <a:off x="3213766" y="554180"/>
            <a:ext cx="634800" cy="6348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6" name="Google Shape;156;p2"/>
          <p:cNvSpPr/>
          <p:nvPr/>
        </p:nvSpPr>
        <p:spPr>
          <a:xfrm>
            <a:off x="3370329" y="710744"/>
            <a:ext cx="321900" cy="3219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7" name="Google Shape;157;p2"/>
          <p:cNvSpPr/>
          <p:nvPr/>
        </p:nvSpPr>
        <p:spPr>
          <a:xfrm>
            <a:off x="4227637" y="200090"/>
            <a:ext cx="675300" cy="675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8" name="Google Shape;158;p2"/>
          <p:cNvSpPr/>
          <p:nvPr/>
        </p:nvSpPr>
        <p:spPr>
          <a:xfrm rot="5400000">
            <a:off x="4227560" y="868603"/>
            <a:ext cx="675300" cy="675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59" name="Google Shape;159;p2"/>
          <p:cNvGrpSpPr/>
          <p:nvPr/>
        </p:nvGrpSpPr>
        <p:grpSpPr>
          <a:xfrm rot="5400000">
            <a:off x="4390940" y="188811"/>
            <a:ext cx="348510" cy="675118"/>
            <a:chOff x="10628069" y="2437255"/>
            <a:chExt cx="369772" cy="748800"/>
          </a:xfrm>
        </p:grpSpPr>
        <p:cxnSp>
          <p:nvCxnSpPr>
            <p:cNvPr id="160" name="Google Shape;160;p2"/>
            <p:cNvCxnSpPr/>
            <p:nvPr/>
          </p:nvCxnSpPr>
          <p:spPr>
            <a:xfrm>
              <a:off x="10997841"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61" name="Google Shape;161;p2"/>
            <p:cNvCxnSpPr/>
            <p:nvPr/>
          </p:nvCxnSpPr>
          <p:spPr>
            <a:xfrm>
              <a:off x="10812955"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62" name="Google Shape;162;p2"/>
            <p:cNvCxnSpPr/>
            <p:nvPr/>
          </p:nvCxnSpPr>
          <p:spPr>
            <a:xfrm>
              <a:off x="10628069" y="2437255"/>
              <a:ext cx="0" cy="748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163" name="Google Shape;163;p2"/>
          <p:cNvGrpSpPr/>
          <p:nvPr/>
        </p:nvGrpSpPr>
        <p:grpSpPr>
          <a:xfrm rot="5400000">
            <a:off x="4397056" y="863429"/>
            <a:ext cx="333386" cy="675118"/>
            <a:chOff x="10628069" y="2437255"/>
            <a:chExt cx="369772" cy="748800"/>
          </a:xfrm>
        </p:grpSpPr>
        <p:cxnSp>
          <p:nvCxnSpPr>
            <p:cNvPr id="164" name="Google Shape;164;p2"/>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65" name="Google Shape;165;p2"/>
            <p:cNvCxnSpPr/>
            <p:nvPr/>
          </p:nvCxnSpPr>
          <p:spPr>
            <a:xfrm>
              <a:off x="10812955" y="2437255"/>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166" name="Google Shape;166;p2"/>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167" name="Google Shape;167;p2"/>
          <p:cNvSpPr/>
          <p:nvPr/>
        </p:nvSpPr>
        <p:spPr>
          <a:xfrm rot="10800000" flipH="1">
            <a:off x="4224174" y="198017"/>
            <a:ext cx="1345500" cy="1345500"/>
          </a:xfrm>
          <a:prstGeom prst="arc">
            <a:avLst>
              <a:gd name="adj1" fmla="val 16200000"/>
              <a:gd name="adj2" fmla="val 5378577"/>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68" name="Google Shape;168;p2"/>
          <p:cNvSpPr/>
          <p:nvPr/>
        </p:nvSpPr>
        <p:spPr>
          <a:xfrm>
            <a:off x="2980960" y="1701574"/>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9" name="Google Shape;169;p2"/>
          <p:cNvSpPr/>
          <p:nvPr/>
        </p:nvSpPr>
        <p:spPr>
          <a:xfrm>
            <a:off x="3155483" y="1701574"/>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0" name="Google Shape;170;p2"/>
          <p:cNvSpPr/>
          <p:nvPr/>
        </p:nvSpPr>
        <p:spPr>
          <a:xfrm>
            <a:off x="3330005" y="1701574"/>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1" name="Google Shape;171;p2"/>
          <p:cNvSpPr/>
          <p:nvPr/>
        </p:nvSpPr>
        <p:spPr>
          <a:xfrm>
            <a:off x="2980960" y="1839697"/>
            <a:ext cx="48900" cy="489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2" name="Google Shape;172;p2"/>
          <p:cNvSpPr/>
          <p:nvPr/>
        </p:nvSpPr>
        <p:spPr>
          <a:xfrm>
            <a:off x="3155483" y="1839697"/>
            <a:ext cx="48900" cy="489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3" name="Google Shape;173;p2"/>
          <p:cNvSpPr/>
          <p:nvPr/>
        </p:nvSpPr>
        <p:spPr>
          <a:xfrm>
            <a:off x="3330005" y="1839697"/>
            <a:ext cx="48900" cy="489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4" name="Google Shape;174;p2"/>
          <p:cNvSpPr/>
          <p:nvPr/>
        </p:nvSpPr>
        <p:spPr>
          <a:xfrm>
            <a:off x="2980960" y="1977821"/>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5" name="Google Shape;175;p2"/>
          <p:cNvSpPr/>
          <p:nvPr/>
        </p:nvSpPr>
        <p:spPr>
          <a:xfrm>
            <a:off x="3155483" y="1977821"/>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6" name="Google Shape;176;p2"/>
          <p:cNvSpPr/>
          <p:nvPr/>
        </p:nvSpPr>
        <p:spPr>
          <a:xfrm>
            <a:off x="3330005" y="1977821"/>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7" name="Google Shape;177;p2"/>
          <p:cNvSpPr/>
          <p:nvPr/>
        </p:nvSpPr>
        <p:spPr>
          <a:xfrm>
            <a:off x="3679050" y="1701574"/>
            <a:ext cx="48900" cy="48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8" name="Google Shape;178;p2"/>
          <p:cNvSpPr/>
          <p:nvPr/>
        </p:nvSpPr>
        <p:spPr>
          <a:xfrm>
            <a:off x="3853573" y="1701574"/>
            <a:ext cx="48900" cy="48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9" name="Google Shape;179;p2"/>
          <p:cNvSpPr/>
          <p:nvPr/>
        </p:nvSpPr>
        <p:spPr>
          <a:xfrm>
            <a:off x="4028094" y="1701574"/>
            <a:ext cx="48900" cy="48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0" name="Google Shape;180;p2"/>
          <p:cNvSpPr/>
          <p:nvPr/>
        </p:nvSpPr>
        <p:spPr>
          <a:xfrm>
            <a:off x="3679050" y="1839697"/>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1" name="Google Shape;181;p2"/>
          <p:cNvSpPr/>
          <p:nvPr/>
        </p:nvSpPr>
        <p:spPr>
          <a:xfrm>
            <a:off x="3853573" y="1839697"/>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2" name="Google Shape;182;p2"/>
          <p:cNvSpPr/>
          <p:nvPr/>
        </p:nvSpPr>
        <p:spPr>
          <a:xfrm>
            <a:off x="4028094" y="1839697"/>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3" name="Google Shape;183;p2"/>
          <p:cNvSpPr/>
          <p:nvPr/>
        </p:nvSpPr>
        <p:spPr>
          <a:xfrm>
            <a:off x="3679050" y="1977821"/>
            <a:ext cx="48900" cy="48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4" name="Google Shape;184;p2"/>
          <p:cNvSpPr/>
          <p:nvPr/>
        </p:nvSpPr>
        <p:spPr>
          <a:xfrm>
            <a:off x="3853573" y="1977821"/>
            <a:ext cx="48900" cy="48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5" name="Google Shape;185;p2"/>
          <p:cNvSpPr/>
          <p:nvPr/>
        </p:nvSpPr>
        <p:spPr>
          <a:xfrm>
            <a:off x="4028094" y="1977821"/>
            <a:ext cx="48900" cy="48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6" name="Google Shape;186;p2"/>
          <p:cNvSpPr/>
          <p:nvPr/>
        </p:nvSpPr>
        <p:spPr>
          <a:xfrm>
            <a:off x="3504528" y="1690003"/>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7" name="Google Shape;187;p2"/>
          <p:cNvSpPr/>
          <p:nvPr/>
        </p:nvSpPr>
        <p:spPr>
          <a:xfrm>
            <a:off x="3504528" y="1853436"/>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8" name="Google Shape;188;p2"/>
          <p:cNvSpPr/>
          <p:nvPr/>
        </p:nvSpPr>
        <p:spPr>
          <a:xfrm>
            <a:off x="3504528" y="1999514"/>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89" name="Google Shape;189;p2"/>
          <p:cNvGrpSpPr/>
          <p:nvPr/>
        </p:nvGrpSpPr>
        <p:grpSpPr>
          <a:xfrm rot="5400000">
            <a:off x="2883082" y="2143066"/>
            <a:ext cx="663186" cy="770815"/>
            <a:chOff x="10628069" y="2437255"/>
            <a:chExt cx="369772" cy="748800"/>
          </a:xfrm>
        </p:grpSpPr>
        <p:cxnSp>
          <p:nvCxnSpPr>
            <p:cNvPr id="190" name="Google Shape;190;p2"/>
            <p:cNvCxnSpPr/>
            <p:nvPr/>
          </p:nvCxnSpPr>
          <p:spPr>
            <a:xfrm>
              <a:off x="10997841"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91" name="Google Shape;191;p2"/>
            <p:cNvCxnSpPr/>
            <p:nvPr/>
          </p:nvCxnSpPr>
          <p:spPr>
            <a:xfrm>
              <a:off x="10812955"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92" name="Google Shape;192;p2"/>
            <p:cNvCxnSpPr/>
            <p:nvPr/>
          </p:nvCxnSpPr>
          <p:spPr>
            <a:xfrm>
              <a:off x="10628069" y="2437255"/>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193" name="Google Shape;193;p2"/>
          <p:cNvSpPr/>
          <p:nvPr/>
        </p:nvSpPr>
        <p:spPr>
          <a:xfrm rot="5400000">
            <a:off x="3523203" y="2194876"/>
            <a:ext cx="675300" cy="675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4" name="Google Shape;194;p2"/>
          <p:cNvSpPr/>
          <p:nvPr/>
        </p:nvSpPr>
        <p:spPr>
          <a:xfrm>
            <a:off x="3704689" y="2376285"/>
            <a:ext cx="312300" cy="3123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5" name="Google Shape;195;p2"/>
          <p:cNvSpPr/>
          <p:nvPr/>
        </p:nvSpPr>
        <p:spPr>
          <a:xfrm>
            <a:off x="140208" y="4223697"/>
            <a:ext cx="675300" cy="6753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6" name="Google Shape;196;p2"/>
          <p:cNvSpPr/>
          <p:nvPr/>
        </p:nvSpPr>
        <p:spPr>
          <a:xfrm rot="-5400000">
            <a:off x="828655" y="4207918"/>
            <a:ext cx="675300" cy="6753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97" name="Google Shape;197;p2"/>
          <p:cNvGrpSpPr/>
          <p:nvPr/>
        </p:nvGrpSpPr>
        <p:grpSpPr>
          <a:xfrm>
            <a:off x="311640" y="4212632"/>
            <a:ext cx="1017961" cy="675118"/>
            <a:chOff x="10624861" y="3933984"/>
            <a:chExt cx="1115330" cy="748800"/>
          </a:xfrm>
        </p:grpSpPr>
        <p:cxnSp>
          <p:nvCxnSpPr>
            <p:cNvPr id="198" name="Google Shape;198;p2"/>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99" name="Google Shape;199;p2"/>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00" name="Google Shape;200;p2"/>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01" name="Google Shape;201;p2"/>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02" name="Google Shape;202;p2"/>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03" name="Google Shape;203;p2"/>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04" name="Google Shape;204;p2"/>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205" name="Google Shape;205;p2"/>
          <p:cNvSpPr/>
          <p:nvPr/>
        </p:nvSpPr>
        <p:spPr>
          <a:xfrm rot="5400000">
            <a:off x="5593915" y="202749"/>
            <a:ext cx="1327200" cy="1327200"/>
          </a:xfrm>
          <a:prstGeom prst="arc">
            <a:avLst>
              <a:gd name="adj1" fmla="val 16200000"/>
              <a:gd name="adj2" fmla="val 125862"/>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206" name="Google Shape;206;p2"/>
          <p:cNvGrpSpPr/>
          <p:nvPr/>
        </p:nvGrpSpPr>
        <p:grpSpPr>
          <a:xfrm rot="-5400000" flipH="1">
            <a:off x="4395734" y="360537"/>
            <a:ext cx="1012677" cy="1012677"/>
            <a:chOff x="6214949" y="2511699"/>
            <a:chExt cx="1123200" cy="1123200"/>
          </a:xfrm>
        </p:grpSpPr>
        <p:sp>
          <p:nvSpPr>
            <p:cNvPr id="207" name="Google Shape;207;p2"/>
            <p:cNvSpPr/>
            <p:nvPr/>
          </p:nvSpPr>
          <p:spPr>
            <a:xfrm rot="-5400000" flipH="1">
              <a:off x="6402149" y="2698899"/>
              <a:ext cx="748800" cy="7488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08" name="Google Shape;208;p2"/>
            <p:cNvSpPr/>
            <p:nvPr/>
          </p:nvSpPr>
          <p:spPr>
            <a:xfrm rot="-5400000" flipH="1">
              <a:off x="6589349" y="2886099"/>
              <a:ext cx="374400" cy="374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09" name="Google Shape;209;p2"/>
            <p:cNvSpPr/>
            <p:nvPr/>
          </p:nvSpPr>
          <p:spPr>
            <a:xfrm rot="-5400000" flipH="1">
              <a:off x="6214949" y="2511699"/>
              <a:ext cx="1123200" cy="1123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800">
                  <a:latin typeface="Calibri"/>
                  <a:ea typeface="Calibri"/>
                  <a:cs typeface="Calibri"/>
                  <a:sym typeface="Calibri"/>
                </a:rPr>
                <a:t>		</a:t>
              </a:r>
              <a:endParaRPr sz="1800" b="0" i="0" u="none" strike="noStrike" cap="none">
                <a:solidFill>
                  <a:srgbClr val="000000"/>
                </a:solidFill>
                <a:latin typeface="Calibri"/>
                <a:ea typeface="Calibri"/>
                <a:cs typeface="Calibri"/>
                <a:sym typeface="Calibri"/>
              </a:endParaRPr>
            </a:p>
          </p:txBody>
        </p:sp>
      </p:grpSp>
      <p:sp>
        <p:nvSpPr>
          <p:cNvPr id="210" name="Google Shape;210;p2"/>
          <p:cNvSpPr/>
          <p:nvPr/>
        </p:nvSpPr>
        <p:spPr>
          <a:xfrm rot="5400000" flipH="1">
            <a:off x="5571112" y="196746"/>
            <a:ext cx="1350000" cy="13500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11" name="Google Shape;211;p2"/>
          <p:cNvSpPr/>
          <p:nvPr/>
        </p:nvSpPr>
        <p:spPr>
          <a:xfrm rot="5400000" flipH="1">
            <a:off x="5903199" y="533896"/>
            <a:ext cx="675300" cy="6753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12" name="Google Shape;212;p2"/>
          <p:cNvSpPr/>
          <p:nvPr/>
        </p:nvSpPr>
        <p:spPr>
          <a:xfrm rot="5400000" flipH="1">
            <a:off x="6072224" y="702921"/>
            <a:ext cx="337500" cy="3375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14" name="Google Shape;214;p2"/>
          <p:cNvSpPr/>
          <p:nvPr/>
        </p:nvSpPr>
        <p:spPr>
          <a:xfrm>
            <a:off x="4732463" y="2029267"/>
            <a:ext cx="312300" cy="3123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5" name="Google Shape;215;p2"/>
          <p:cNvSpPr/>
          <p:nvPr/>
        </p:nvSpPr>
        <p:spPr>
          <a:xfrm flipH="1">
            <a:off x="11384173" y="5294736"/>
            <a:ext cx="675300" cy="675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6" name="Google Shape;216;p2"/>
          <p:cNvSpPr/>
          <p:nvPr/>
        </p:nvSpPr>
        <p:spPr>
          <a:xfrm flipH="1">
            <a:off x="10721116" y="5295357"/>
            <a:ext cx="1327200" cy="1327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217" name="Google Shape;217;p2"/>
          <p:cNvGrpSpPr/>
          <p:nvPr/>
        </p:nvGrpSpPr>
        <p:grpSpPr>
          <a:xfrm flipH="1">
            <a:off x="11392486" y="5960720"/>
            <a:ext cx="666771" cy="675118"/>
            <a:chOff x="8943245" y="2438859"/>
            <a:chExt cx="739541" cy="748800"/>
          </a:xfrm>
        </p:grpSpPr>
        <p:cxnSp>
          <p:nvCxnSpPr>
            <p:cNvPr id="218" name="Google Shape;218;p2"/>
            <p:cNvCxnSpPr/>
            <p:nvPr/>
          </p:nvCxnSpPr>
          <p:spPr>
            <a:xfrm>
              <a:off x="8943245"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19" name="Google Shape;219;p2"/>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20" name="Google Shape;220;p2"/>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21" name="Google Shape;221;p2"/>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22" name="Google Shape;222;p2"/>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223" name="Google Shape;223;p2"/>
          <p:cNvSpPr/>
          <p:nvPr/>
        </p:nvSpPr>
        <p:spPr>
          <a:xfrm flipH="1">
            <a:off x="10932465" y="5462716"/>
            <a:ext cx="989400" cy="989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24" name="Google Shape;224;p2"/>
          <p:cNvSpPr/>
          <p:nvPr/>
        </p:nvSpPr>
        <p:spPr>
          <a:xfrm flipH="1">
            <a:off x="11110191" y="5639891"/>
            <a:ext cx="634500" cy="6345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25" name="Google Shape;225;p2"/>
          <p:cNvSpPr/>
          <p:nvPr/>
        </p:nvSpPr>
        <p:spPr>
          <a:xfrm flipH="1">
            <a:off x="11270828" y="5801154"/>
            <a:ext cx="312600" cy="312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26" name="Google Shape;226;p2"/>
          <p:cNvSpPr/>
          <p:nvPr/>
        </p:nvSpPr>
        <p:spPr>
          <a:xfrm flipH="1">
            <a:off x="10040544" y="5294736"/>
            <a:ext cx="675300" cy="675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27" name="Google Shape;227;p2"/>
          <p:cNvSpPr/>
          <p:nvPr/>
        </p:nvSpPr>
        <p:spPr>
          <a:xfrm flipH="1">
            <a:off x="10041990" y="5970167"/>
            <a:ext cx="675300" cy="675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28" name="Google Shape;228;p2"/>
          <p:cNvGrpSpPr/>
          <p:nvPr/>
        </p:nvGrpSpPr>
        <p:grpSpPr>
          <a:xfrm flipH="1">
            <a:off x="10206833" y="5959274"/>
            <a:ext cx="333386" cy="675118"/>
            <a:chOff x="10628069" y="2437255"/>
            <a:chExt cx="369772" cy="748800"/>
          </a:xfrm>
        </p:grpSpPr>
        <p:cxnSp>
          <p:nvCxnSpPr>
            <p:cNvPr id="229" name="Google Shape;229;p2"/>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230" name="Google Shape;230;p2"/>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231" name="Google Shape;231;p2"/>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232" name="Google Shape;232;p2"/>
          <p:cNvSpPr/>
          <p:nvPr/>
        </p:nvSpPr>
        <p:spPr>
          <a:xfrm flipH="1">
            <a:off x="10194605" y="5461268"/>
            <a:ext cx="357600" cy="357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33" name="Google Shape;233;p2"/>
          <p:cNvSpPr/>
          <p:nvPr/>
        </p:nvSpPr>
        <p:spPr>
          <a:xfrm flipH="1">
            <a:off x="10281049" y="5547323"/>
            <a:ext cx="185100" cy="185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34" name="Google Shape;234;p2"/>
          <p:cNvSpPr/>
          <p:nvPr/>
        </p:nvSpPr>
        <p:spPr>
          <a:xfrm rot="-5400000" flipH="1">
            <a:off x="9363432" y="5971927"/>
            <a:ext cx="675300" cy="675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39" name="Google Shape;239;p2"/>
          <p:cNvSpPr/>
          <p:nvPr/>
        </p:nvSpPr>
        <p:spPr>
          <a:xfrm flipH="1">
            <a:off x="9384734" y="5317361"/>
            <a:ext cx="634500" cy="6345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0" name="Google Shape;240;p2"/>
          <p:cNvSpPr/>
          <p:nvPr/>
        </p:nvSpPr>
        <p:spPr>
          <a:xfrm flipH="1">
            <a:off x="9527852" y="5451144"/>
            <a:ext cx="357600" cy="3576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1" name="Google Shape;241;p2"/>
          <p:cNvSpPr/>
          <p:nvPr/>
        </p:nvSpPr>
        <p:spPr>
          <a:xfrm flipH="1">
            <a:off x="9614297" y="5537199"/>
            <a:ext cx="185100" cy="185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52" name="Google Shape;252;p2"/>
          <p:cNvGrpSpPr/>
          <p:nvPr/>
        </p:nvGrpSpPr>
        <p:grpSpPr>
          <a:xfrm rot="59870" flipH="1">
            <a:off x="7967145" y="5290998"/>
            <a:ext cx="1382695" cy="1382610"/>
            <a:chOff x="3247624" y="213651"/>
            <a:chExt cx="1533709" cy="1533614"/>
          </a:xfrm>
        </p:grpSpPr>
        <p:sp>
          <p:nvSpPr>
            <p:cNvPr id="253" name="Google Shape;253;p2"/>
            <p:cNvSpPr/>
            <p:nvPr/>
          </p:nvSpPr>
          <p:spPr>
            <a:xfrm rot="-2642172" flipH="1">
              <a:off x="3472138" y="438179"/>
              <a:ext cx="1084572" cy="1084572"/>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54" name="Google Shape;254;p2"/>
            <p:cNvSpPr/>
            <p:nvPr/>
          </p:nvSpPr>
          <p:spPr>
            <a:xfrm rot="8157828" flipH="1">
              <a:off x="3472247" y="438165"/>
              <a:ext cx="1084572" cy="1084572"/>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255" name="Google Shape;255;p2"/>
          <p:cNvSpPr/>
          <p:nvPr/>
        </p:nvSpPr>
        <p:spPr>
          <a:xfrm flipH="1">
            <a:off x="8341270" y="5664736"/>
            <a:ext cx="634500" cy="6345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6" name="Google Shape;256;p2"/>
          <p:cNvSpPr/>
          <p:nvPr/>
        </p:nvSpPr>
        <p:spPr>
          <a:xfrm flipH="1">
            <a:off x="8497306" y="5821300"/>
            <a:ext cx="321900" cy="3219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7" name="Google Shape;257;p2"/>
          <p:cNvSpPr/>
          <p:nvPr/>
        </p:nvSpPr>
        <p:spPr>
          <a:xfrm flipH="1">
            <a:off x="11378724" y="3952721"/>
            <a:ext cx="675300" cy="675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8" name="Google Shape;258;p2"/>
          <p:cNvSpPr/>
          <p:nvPr/>
        </p:nvSpPr>
        <p:spPr>
          <a:xfrm rot="-5400000" flipH="1">
            <a:off x="11378800" y="4621234"/>
            <a:ext cx="675300" cy="675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59" name="Google Shape;259;p2"/>
          <p:cNvGrpSpPr/>
          <p:nvPr/>
        </p:nvGrpSpPr>
        <p:grpSpPr>
          <a:xfrm rot="-5400000" flipH="1">
            <a:off x="11542211" y="3941442"/>
            <a:ext cx="348510" cy="675118"/>
            <a:chOff x="10628069" y="2437255"/>
            <a:chExt cx="369772" cy="748800"/>
          </a:xfrm>
        </p:grpSpPr>
        <p:cxnSp>
          <p:nvCxnSpPr>
            <p:cNvPr id="260" name="Google Shape;260;p2"/>
            <p:cNvCxnSpPr/>
            <p:nvPr/>
          </p:nvCxnSpPr>
          <p:spPr>
            <a:xfrm>
              <a:off x="10997841"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61" name="Google Shape;261;p2"/>
            <p:cNvCxnSpPr/>
            <p:nvPr/>
          </p:nvCxnSpPr>
          <p:spPr>
            <a:xfrm>
              <a:off x="10812955"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62" name="Google Shape;262;p2"/>
            <p:cNvCxnSpPr/>
            <p:nvPr/>
          </p:nvCxnSpPr>
          <p:spPr>
            <a:xfrm>
              <a:off x="10628069" y="2437255"/>
              <a:ext cx="0" cy="748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263" name="Google Shape;263;p2"/>
          <p:cNvGrpSpPr/>
          <p:nvPr/>
        </p:nvGrpSpPr>
        <p:grpSpPr>
          <a:xfrm rot="-5400000" flipH="1">
            <a:off x="11551219" y="4616060"/>
            <a:ext cx="333386" cy="675118"/>
            <a:chOff x="10628069" y="2437255"/>
            <a:chExt cx="369772" cy="748800"/>
          </a:xfrm>
        </p:grpSpPr>
        <p:cxnSp>
          <p:nvCxnSpPr>
            <p:cNvPr id="264" name="Google Shape;264;p2"/>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265" name="Google Shape;265;p2"/>
            <p:cNvCxnSpPr/>
            <p:nvPr/>
          </p:nvCxnSpPr>
          <p:spPr>
            <a:xfrm>
              <a:off x="10812955" y="2437255"/>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266" name="Google Shape;266;p2"/>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267" name="Google Shape;267;p2"/>
          <p:cNvSpPr/>
          <p:nvPr/>
        </p:nvSpPr>
        <p:spPr>
          <a:xfrm rot="10800000">
            <a:off x="10711987" y="3950648"/>
            <a:ext cx="1345500" cy="1345500"/>
          </a:xfrm>
          <a:prstGeom prst="arc">
            <a:avLst>
              <a:gd name="adj1" fmla="val 16200000"/>
              <a:gd name="adj2" fmla="val 5378577"/>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268" name="Google Shape;268;p2"/>
          <p:cNvGrpSpPr/>
          <p:nvPr/>
        </p:nvGrpSpPr>
        <p:grpSpPr>
          <a:xfrm rot="5400000">
            <a:off x="10873249" y="4113168"/>
            <a:ext cx="1012677" cy="1012677"/>
            <a:chOff x="6214949" y="2511699"/>
            <a:chExt cx="1123200" cy="1123200"/>
          </a:xfrm>
        </p:grpSpPr>
        <p:sp>
          <p:nvSpPr>
            <p:cNvPr id="269" name="Google Shape;269;p2"/>
            <p:cNvSpPr/>
            <p:nvPr/>
          </p:nvSpPr>
          <p:spPr>
            <a:xfrm rot="-5400000" flipH="1">
              <a:off x="6402149" y="2698899"/>
              <a:ext cx="748800" cy="7488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70" name="Google Shape;270;p2"/>
            <p:cNvSpPr/>
            <p:nvPr/>
          </p:nvSpPr>
          <p:spPr>
            <a:xfrm rot="-5400000" flipH="1">
              <a:off x="6589349" y="2886099"/>
              <a:ext cx="374400" cy="374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71" name="Google Shape;271;p2"/>
            <p:cNvSpPr/>
            <p:nvPr/>
          </p:nvSpPr>
          <p:spPr>
            <a:xfrm rot="-5400000" flipH="1">
              <a:off x="6214949" y="2511699"/>
              <a:ext cx="1123200" cy="1123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800">
                  <a:latin typeface="Calibri"/>
                  <a:ea typeface="Calibri"/>
                  <a:cs typeface="Calibri"/>
                  <a:sym typeface="Calibri"/>
                </a:rPr>
                <a:t>		</a:t>
              </a:r>
              <a:endParaRPr sz="1800" b="0" i="0" u="none" strike="noStrike" cap="none">
                <a:solidFill>
                  <a:srgbClr val="000000"/>
                </a:solidFill>
                <a:latin typeface="Calibri"/>
                <a:ea typeface="Calibri"/>
                <a:cs typeface="Calibri"/>
                <a:sym typeface="Calibri"/>
              </a:endParaRPr>
            </a:p>
          </p:txBody>
        </p:sp>
      </p:grpSp>
      <p:grpSp>
        <p:nvGrpSpPr>
          <p:cNvPr id="281" name="Group 280">
            <a:extLst>
              <a:ext uri="{FF2B5EF4-FFF2-40B4-BE49-F238E27FC236}">
                <a16:creationId xmlns:a16="http://schemas.microsoft.com/office/drawing/2014/main" id="{00DDF874-4EFF-4E16-A16B-6D676D102E3B}"/>
              </a:ext>
            </a:extLst>
          </p:cNvPr>
          <p:cNvGrpSpPr/>
          <p:nvPr userDrawn="1"/>
        </p:nvGrpSpPr>
        <p:grpSpPr>
          <a:xfrm>
            <a:off x="2146008" y="1026543"/>
            <a:ext cx="674830" cy="309999"/>
            <a:chOff x="11184673" y="2647468"/>
            <a:chExt cx="748937" cy="369772"/>
          </a:xfrm>
        </p:grpSpPr>
        <p:cxnSp>
          <p:nvCxnSpPr>
            <p:cNvPr id="282" name="Straight Connector 281">
              <a:extLst>
                <a:ext uri="{FF2B5EF4-FFF2-40B4-BE49-F238E27FC236}">
                  <a16:creationId xmlns:a16="http://schemas.microsoft.com/office/drawing/2014/main" id="{6ABBA264-1ACA-46AC-BF83-F91B0A88A7D9}"/>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83" name="Straight Connector 282">
              <a:extLst>
                <a:ext uri="{FF2B5EF4-FFF2-40B4-BE49-F238E27FC236}">
                  <a16:creationId xmlns:a16="http://schemas.microsoft.com/office/drawing/2014/main" id="{611CFFC0-DFC9-440D-8C6C-C408BEE039FC}"/>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84" name="Straight Connector 283">
              <a:extLst>
                <a:ext uri="{FF2B5EF4-FFF2-40B4-BE49-F238E27FC236}">
                  <a16:creationId xmlns:a16="http://schemas.microsoft.com/office/drawing/2014/main" id="{3BD0C294-F18F-4D04-BD23-A66146B0B9DD}"/>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grpSp>
        <p:nvGrpSpPr>
          <p:cNvPr id="285" name="Group 284">
            <a:extLst>
              <a:ext uri="{FF2B5EF4-FFF2-40B4-BE49-F238E27FC236}">
                <a16:creationId xmlns:a16="http://schemas.microsoft.com/office/drawing/2014/main" id="{6E61112D-A970-4039-ACD3-A7CDFBBD8183}"/>
              </a:ext>
            </a:extLst>
          </p:cNvPr>
          <p:cNvGrpSpPr/>
          <p:nvPr userDrawn="1"/>
        </p:nvGrpSpPr>
        <p:grpSpPr>
          <a:xfrm>
            <a:off x="9372069" y="6159187"/>
            <a:ext cx="677705" cy="341702"/>
            <a:chOff x="11184673" y="2647468"/>
            <a:chExt cx="748937" cy="369772"/>
          </a:xfrm>
        </p:grpSpPr>
        <p:cxnSp>
          <p:nvCxnSpPr>
            <p:cNvPr id="286" name="Straight Connector 285">
              <a:extLst>
                <a:ext uri="{FF2B5EF4-FFF2-40B4-BE49-F238E27FC236}">
                  <a16:creationId xmlns:a16="http://schemas.microsoft.com/office/drawing/2014/main" id="{DEC619B7-527F-4F2C-8F1F-ED3FAA9F103E}"/>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87" name="Straight Connector 286">
              <a:extLst>
                <a:ext uri="{FF2B5EF4-FFF2-40B4-BE49-F238E27FC236}">
                  <a16:creationId xmlns:a16="http://schemas.microsoft.com/office/drawing/2014/main" id="{BD658BFB-982A-4DFB-908C-1D2BA2DA578B}"/>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88" name="Straight Connector 287">
              <a:extLst>
                <a:ext uri="{FF2B5EF4-FFF2-40B4-BE49-F238E27FC236}">
                  <a16:creationId xmlns:a16="http://schemas.microsoft.com/office/drawing/2014/main" id="{C3A53511-F541-4D0A-B96B-718A290BC213}"/>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235781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Just title" preserve="1">
  <p:cSld name="Just title">
    <p:spTree>
      <p:nvGrpSpPr>
        <p:cNvPr id="1" name="Shape 272"/>
        <p:cNvGrpSpPr/>
        <p:nvPr/>
      </p:nvGrpSpPr>
      <p:grpSpPr>
        <a:xfrm>
          <a:off x="0" y="0"/>
          <a:ext cx="0" cy="0"/>
          <a:chOff x="0" y="0"/>
          <a:chExt cx="0" cy="0"/>
        </a:xfrm>
      </p:grpSpPr>
      <p:sp>
        <p:nvSpPr>
          <p:cNvPr id="273" name="Google Shape;273;p3"/>
          <p:cNvSpPr txBox="1">
            <a:spLocks noGrp="1"/>
          </p:cNvSpPr>
          <p:nvPr>
            <p:ph type="title"/>
          </p:nvPr>
        </p:nvSpPr>
        <p:spPr>
          <a:xfrm>
            <a:off x="415650" y="421105"/>
            <a:ext cx="11360700" cy="1230600"/>
          </a:xfrm>
          <a:prstGeom prst="rect">
            <a:avLst/>
          </a:prstGeom>
        </p:spPr>
        <p:txBody>
          <a:bodyPr spcFirstLastPara="1" wrap="square" lIns="121900" tIns="121900" rIns="121900" bIns="121900" anchor="t" anchorCtr="0">
            <a:noAutofit/>
          </a:bodyPr>
          <a:lstStyle>
            <a:lvl1pPr lvl="0" algn="ctr" rtl="0">
              <a:spcBef>
                <a:spcPts val="0"/>
              </a:spcBef>
              <a:spcAft>
                <a:spcPts val="0"/>
              </a:spcAft>
              <a:buSzPts val="5000"/>
              <a:buNone/>
              <a:defRPr sz="5000"/>
            </a:lvl1pPr>
            <a:lvl2pPr lvl="1" algn="ctr" rtl="0">
              <a:spcBef>
                <a:spcPts val="0"/>
              </a:spcBef>
              <a:spcAft>
                <a:spcPts val="0"/>
              </a:spcAft>
              <a:buSzPts val="7000"/>
              <a:buNone/>
              <a:defRPr sz="7000"/>
            </a:lvl2pPr>
            <a:lvl3pPr lvl="2" algn="ctr" rtl="0">
              <a:spcBef>
                <a:spcPts val="0"/>
              </a:spcBef>
              <a:spcAft>
                <a:spcPts val="0"/>
              </a:spcAft>
              <a:buSzPts val="7000"/>
              <a:buNone/>
              <a:defRPr sz="7000"/>
            </a:lvl3pPr>
            <a:lvl4pPr lvl="3" algn="ctr" rtl="0">
              <a:spcBef>
                <a:spcPts val="0"/>
              </a:spcBef>
              <a:spcAft>
                <a:spcPts val="0"/>
              </a:spcAft>
              <a:buSzPts val="7000"/>
              <a:buNone/>
              <a:defRPr sz="7000"/>
            </a:lvl4pPr>
            <a:lvl5pPr lvl="4" algn="ctr" rtl="0">
              <a:spcBef>
                <a:spcPts val="0"/>
              </a:spcBef>
              <a:spcAft>
                <a:spcPts val="0"/>
              </a:spcAft>
              <a:buSzPts val="7000"/>
              <a:buNone/>
              <a:defRPr sz="7000"/>
            </a:lvl5pPr>
            <a:lvl6pPr lvl="5" algn="ctr" rtl="0">
              <a:spcBef>
                <a:spcPts val="0"/>
              </a:spcBef>
              <a:spcAft>
                <a:spcPts val="0"/>
              </a:spcAft>
              <a:buSzPts val="7000"/>
              <a:buNone/>
              <a:defRPr sz="7000"/>
            </a:lvl6pPr>
            <a:lvl7pPr lvl="6" algn="ctr" rtl="0">
              <a:spcBef>
                <a:spcPts val="0"/>
              </a:spcBef>
              <a:spcAft>
                <a:spcPts val="0"/>
              </a:spcAft>
              <a:buSzPts val="7000"/>
              <a:buNone/>
              <a:defRPr sz="7000"/>
            </a:lvl7pPr>
            <a:lvl8pPr lvl="7" algn="ctr" rtl="0">
              <a:spcBef>
                <a:spcPts val="0"/>
              </a:spcBef>
              <a:spcAft>
                <a:spcPts val="0"/>
              </a:spcAft>
              <a:buSzPts val="7000"/>
              <a:buNone/>
              <a:defRPr sz="7000"/>
            </a:lvl8pPr>
            <a:lvl9pPr lvl="8" algn="ctr" rtl="0">
              <a:spcBef>
                <a:spcPts val="0"/>
              </a:spcBef>
              <a:spcAft>
                <a:spcPts val="0"/>
              </a:spcAft>
              <a:buSzPts val="7000"/>
              <a:buNone/>
              <a:defRPr sz="7000"/>
            </a:lvl9pPr>
          </a:lstStyle>
          <a:p>
            <a:endParaRPr/>
          </a:p>
        </p:txBody>
      </p:sp>
    </p:spTree>
    <p:extLst>
      <p:ext uri="{BB962C8B-B14F-4D97-AF65-F5344CB8AC3E}">
        <p14:creationId xmlns:p14="http://schemas.microsoft.com/office/powerpoint/2010/main" val="4368005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002 Intro" preserve="1">
  <p:cSld name="002 Intro">
    <p:spTree>
      <p:nvGrpSpPr>
        <p:cNvPr id="1" name="Shape 274"/>
        <p:cNvGrpSpPr/>
        <p:nvPr/>
      </p:nvGrpSpPr>
      <p:grpSpPr>
        <a:xfrm>
          <a:off x="0" y="0"/>
          <a:ext cx="0" cy="0"/>
          <a:chOff x="0" y="0"/>
          <a:chExt cx="0" cy="0"/>
        </a:xfrm>
      </p:grpSpPr>
      <p:sp>
        <p:nvSpPr>
          <p:cNvPr id="347" name="Google Shape;347;p4"/>
          <p:cNvSpPr/>
          <p:nvPr/>
        </p:nvSpPr>
        <p:spPr>
          <a:xfrm>
            <a:off x="2819209" y="194512"/>
            <a:ext cx="1399800" cy="1346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53" name="Group 152">
            <a:extLst>
              <a:ext uri="{FF2B5EF4-FFF2-40B4-BE49-F238E27FC236}">
                <a16:creationId xmlns:a16="http://schemas.microsoft.com/office/drawing/2014/main" id="{2941E918-4695-4AAE-967F-CFFB47A5A284}"/>
              </a:ext>
            </a:extLst>
          </p:cNvPr>
          <p:cNvGrpSpPr/>
          <p:nvPr userDrawn="1"/>
        </p:nvGrpSpPr>
        <p:grpSpPr>
          <a:xfrm>
            <a:off x="2822756" y="198407"/>
            <a:ext cx="1397080" cy="1162409"/>
            <a:chOff x="3210946" y="234733"/>
            <a:chExt cx="1560780" cy="1298611"/>
          </a:xfrm>
        </p:grpSpPr>
        <p:cxnSp>
          <p:nvCxnSpPr>
            <p:cNvPr id="154" name="Straight Connector 153">
              <a:extLst>
                <a:ext uri="{FF2B5EF4-FFF2-40B4-BE49-F238E27FC236}">
                  <a16:creationId xmlns:a16="http://schemas.microsoft.com/office/drawing/2014/main" id="{6C44A3C2-674E-45FD-8425-2B928143E2F6}"/>
                </a:ext>
              </a:extLst>
            </p:cNvPr>
            <p:cNvCxnSpPr>
              <a:cxnSpLocks/>
            </p:cNvCxnSpPr>
            <p:nvPr/>
          </p:nvCxnSpPr>
          <p:spPr>
            <a:xfrm rot="5400000">
              <a:off x="3991336" y="752954"/>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CA7366F7-BE1E-4FE5-BBE0-256C7243BBED}"/>
                </a:ext>
              </a:extLst>
            </p:cNvPr>
            <p:cNvCxnSpPr>
              <a:cxnSpLocks/>
            </p:cNvCxnSpPr>
            <p:nvPr/>
          </p:nvCxnSpPr>
          <p:spPr>
            <a:xfrm rot="5400000">
              <a:off x="3991336" y="567439"/>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B5488047-4656-4EEF-B007-0FBAC94B26C4}"/>
                </a:ext>
              </a:extLst>
            </p:cNvPr>
            <p:cNvCxnSpPr>
              <a:cxnSpLocks/>
            </p:cNvCxnSpPr>
            <p:nvPr/>
          </p:nvCxnSpPr>
          <p:spPr>
            <a:xfrm rot="5400000">
              <a:off x="3991336" y="381923"/>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127346F7-7ACA-4017-BB1C-C4803D5EEBCB}"/>
                </a:ext>
              </a:extLst>
            </p:cNvPr>
            <p:cNvCxnSpPr>
              <a:cxnSpLocks/>
            </p:cNvCxnSpPr>
            <p:nvPr/>
          </p:nvCxnSpPr>
          <p:spPr>
            <a:xfrm rot="5400000">
              <a:off x="3991336" y="19640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D7D74754-D550-430C-8584-763723FCDF7E}"/>
                </a:ext>
              </a:extLst>
            </p:cNvPr>
            <p:cNvCxnSpPr>
              <a:cxnSpLocks/>
            </p:cNvCxnSpPr>
            <p:nvPr/>
          </p:nvCxnSpPr>
          <p:spPr>
            <a:xfrm rot="5400000">
              <a:off x="3991336" y="1089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373C5832-2815-473D-ACDD-A36AED9F613C}"/>
                </a:ext>
              </a:extLst>
            </p:cNvPr>
            <p:cNvCxnSpPr>
              <a:cxnSpLocks/>
            </p:cNvCxnSpPr>
            <p:nvPr/>
          </p:nvCxnSpPr>
          <p:spPr>
            <a:xfrm rot="5400000">
              <a:off x="3991336" y="-174625"/>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46F5415A-2A26-4BDF-B487-1529510748DB}"/>
                </a:ext>
              </a:extLst>
            </p:cNvPr>
            <p:cNvCxnSpPr>
              <a:cxnSpLocks/>
            </p:cNvCxnSpPr>
            <p:nvPr/>
          </p:nvCxnSpPr>
          <p:spPr>
            <a:xfrm rot="5400000">
              <a:off x="3991336" y="-36014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66C57E1B-AC6C-401D-A028-A8E0A9271371}"/>
                </a:ext>
              </a:extLst>
            </p:cNvPr>
            <p:cNvCxnSpPr>
              <a:cxnSpLocks/>
            </p:cNvCxnSpPr>
            <p:nvPr/>
          </p:nvCxnSpPr>
          <p:spPr>
            <a:xfrm rot="5400000">
              <a:off x="3991336" y="-54565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275" name="Google Shape;275;p4"/>
          <p:cNvSpPr txBox="1">
            <a:spLocks noGrp="1"/>
          </p:cNvSpPr>
          <p:nvPr>
            <p:ph type="title"/>
          </p:nvPr>
        </p:nvSpPr>
        <p:spPr>
          <a:xfrm>
            <a:off x="1580117" y="2618575"/>
            <a:ext cx="9031800" cy="1324800"/>
          </a:xfrm>
          <a:prstGeom prst="rect">
            <a:avLst/>
          </a:prstGeom>
        </p:spPr>
        <p:txBody>
          <a:bodyPr spcFirstLastPara="1" wrap="square" lIns="121900" tIns="121900" rIns="121900" bIns="121900" anchor="t" anchorCtr="0">
            <a:noAutofit/>
          </a:bodyPr>
          <a:lstStyle>
            <a:lvl1pPr marL="0" marR="0" lvl="0" indent="0" algn="ctr" rtl="0">
              <a:lnSpc>
                <a:spcPct val="100000"/>
              </a:lnSpc>
              <a:spcBef>
                <a:spcPts val="0"/>
              </a:spcBef>
              <a:spcAft>
                <a:spcPts val="0"/>
              </a:spcAft>
              <a:buClr>
                <a:schemeClr val="dk1"/>
              </a:buClr>
              <a:buSzPts val="7000"/>
              <a:buFont typeface="Aldrich"/>
              <a:buNone/>
              <a:defRPr sz="7000"/>
            </a:lvl1pPr>
            <a:lvl2pPr lvl="1" algn="ct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2pPr>
            <a:lvl3pPr lvl="2" algn="ct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3pPr>
            <a:lvl4pPr lvl="3" algn="ct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4pPr>
            <a:lvl5pPr lvl="4" algn="ct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5pPr>
            <a:lvl6pPr lvl="5" algn="ct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6pPr>
            <a:lvl7pPr lvl="6" algn="ct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7pPr>
            <a:lvl8pPr lvl="7" algn="ct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8pPr>
            <a:lvl9pPr lvl="8" algn="ct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9pPr>
          </a:lstStyle>
          <a:p>
            <a:endParaRPr/>
          </a:p>
        </p:txBody>
      </p:sp>
      <p:sp>
        <p:nvSpPr>
          <p:cNvPr id="276" name="Google Shape;276;p4"/>
          <p:cNvSpPr txBox="1">
            <a:spLocks noGrp="1"/>
          </p:cNvSpPr>
          <p:nvPr>
            <p:ph type="body" idx="1"/>
          </p:nvPr>
        </p:nvSpPr>
        <p:spPr>
          <a:xfrm>
            <a:off x="1580075" y="4022875"/>
            <a:ext cx="9031800" cy="2235900"/>
          </a:xfrm>
          <a:prstGeom prst="rect">
            <a:avLst/>
          </a:prstGeom>
        </p:spPr>
        <p:txBody>
          <a:bodyPr spcFirstLastPara="1" wrap="square" lIns="121900" tIns="121900" rIns="121900" bIns="121900" anchor="t" anchorCtr="0">
            <a:noAutofit/>
          </a:bodyPr>
          <a:lstStyle>
            <a:lvl1pPr marL="457200" lvl="0" indent="-349250" algn="ctr">
              <a:spcBef>
                <a:spcPts val="0"/>
              </a:spcBef>
              <a:spcAft>
                <a:spcPts val="0"/>
              </a:spcAft>
              <a:buSzPts val="1900"/>
              <a:buChar char="●"/>
              <a:defRPr/>
            </a:lvl1pPr>
            <a:lvl2pPr marL="914400" lvl="1" indent="-349250" algn="ctr">
              <a:spcBef>
                <a:spcPts val="2100"/>
              </a:spcBef>
              <a:spcAft>
                <a:spcPts val="0"/>
              </a:spcAft>
              <a:buSzPts val="1900"/>
              <a:buChar char="○"/>
              <a:defRPr/>
            </a:lvl2pPr>
            <a:lvl3pPr marL="1371600" lvl="2" indent="-349250" algn="ctr">
              <a:spcBef>
                <a:spcPts val="2100"/>
              </a:spcBef>
              <a:spcAft>
                <a:spcPts val="0"/>
              </a:spcAft>
              <a:buSzPts val="1900"/>
              <a:buChar char="■"/>
              <a:defRPr/>
            </a:lvl3pPr>
            <a:lvl4pPr marL="1828800" lvl="3" indent="-349250" algn="ctr">
              <a:spcBef>
                <a:spcPts val="2100"/>
              </a:spcBef>
              <a:spcAft>
                <a:spcPts val="0"/>
              </a:spcAft>
              <a:buSzPts val="1900"/>
              <a:buChar char="●"/>
              <a:defRPr/>
            </a:lvl4pPr>
            <a:lvl5pPr marL="2286000" lvl="4" indent="-349250" algn="ctr">
              <a:spcBef>
                <a:spcPts val="2100"/>
              </a:spcBef>
              <a:spcAft>
                <a:spcPts val="0"/>
              </a:spcAft>
              <a:buSzPts val="1900"/>
              <a:buChar char="○"/>
              <a:defRPr/>
            </a:lvl5pPr>
            <a:lvl6pPr marL="2743200" lvl="5" indent="-349250" algn="ctr">
              <a:spcBef>
                <a:spcPts val="2100"/>
              </a:spcBef>
              <a:spcAft>
                <a:spcPts val="0"/>
              </a:spcAft>
              <a:buSzPts val="1900"/>
              <a:buChar char="■"/>
              <a:defRPr/>
            </a:lvl6pPr>
            <a:lvl7pPr marL="3200400" lvl="6" indent="-349250" algn="ctr">
              <a:spcBef>
                <a:spcPts val="2100"/>
              </a:spcBef>
              <a:spcAft>
                <a:spcPts val="0"/>
              </a:spcAft>
              <a:buSzPts val="1900"/>
              <a:buChar char="●"/>
              <a:defRPr/>
            </a:lvl7pPr>
            <a:lvl8pPr marL="3657600" lvl="7" indent="-349250" algn="ctr">
              <a:spcBef>
                <a:spcPts val="2100"/>
              </a:spcBef>
              <a:spcAft>
                <a:spcPts val="0"/>
              </a:spcAft>
              <a:buSzPts val="1900"/>
              <a:buChar char="○"/>
              <a:defRPr/>
            </a:lvl8pPr>
            <a:lvl9pPr marL="4114800" lvl="8" indent="-349250" algn="ctr">
              <a:spcBef>
                <a:spcPts val="2100"/>
              </a:spcBef>
              <a:spcAft>
                <a:spcPts val="2100"/>
              </a:spcAft>
              <a:buSzPts val="1900"/>
              <a:buChar char="■"/>
              <a:defRPr/>
            </a:lvl9pPr>
          </a:lstStyle>
          <a:p>
            <a:endParaRPr/>
          </a:p>
        </p:txBody>
      </p:sp>
      <p:grpSp>
        <p:nvGrpSpPr>
          <p:cNvPr id="277" name="Google Shape;277;p4"/>
          <p:cNvGrpSpPr/>
          <p:nvPr/>
        </p:nvGrpSpPr>
        <p:grpSpPr>
          <a:xfrm>
            <a:off x="1646424" y="2180813"/>
            <a:ext cx="1005581" cy="675118"/>
            <a:chOff x="10624861" y="3933984"/>
            <a:chExt cx="1115330" cy="748800"/>
          </a:xfrm>
        </p:grpSpPr>
        <p:cxnSp>
          <p:nvCxnSpPr>
            <p:cNvPr id="278" name="Google Shape;278;p4"/>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79" name="Google Shape;279;p4"/>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80" name="Google Shape;280;p4"/>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81" name="Google Shape;281;p4"/>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82" name="Google Shape;282;p4"/>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83" name="Google Shape;283;p4"/>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84" name="Google Shape;284;p4"/>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285" name="Google Shape;285;p4"/>
          <p:cNvSpPr/>
          <p:nvPr/>
        </p:nvSpPr>
        <p:spPr>
          <a:xfrm>
            <a:off x="130063" y="184180"/>
            <a:ext cx="675300" cy="675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86" name="Google Shape;286;p4"/>
          <p:cNvSpPr/>
          <p:nvPr/>
        </p:nvSpPr>
        <p:spPr>
          <a:xfrm>
            <a:off x="141220" y="184801"/>
            <a:ext cx="1327200" cy="1327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287" name="Google Shape;287;p4"/>
          <p:cNvGrpSpPr/>
          <p:nvPr/>
        </p:nvGrpSpPr>
        <p:grpSpPr>
          <a:xfrm>
            <a:off x="130280" y="850164"/>
            <a:ext cx="666771" cy="675118"/>
            <a:chOff x="8943245" y="2438859"/>
            <a:chExt cx="739541" cy="748800"/>
          </a:xfrm>
        </p:grpSpPr>
        <p:cxnSp>
          <p:nvCxnSpPr>
            <p:cNvPr id="288" name="Google Shape;288;p4"/>
            <p:cNvCxnSpPr/>
            <p:nvPr/>
          </p:nvCxnSpPr>
          <p:spPr>
            <a:xfrm>
              <a:off x="8943245"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89" name="Google Shape;289;p4"/>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90" name="Google Shape;290;p4"/>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91" name="Google Shape;291;p4"/>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92" name="Google Shape;292;p4"/>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293" name="Google Shape;293;p4"/>
          <p:cNvSpPr/>
          <p:nvPr/>
        </p:nvSpPr>
        <p:spPr>
          <a:xfrm>
            <a:off x="267671" y="352160"/>
            <a:ext cx="989400" cy="989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94" name="Google Shape;294;p4"/>
          <p:cNvSpPr/>
          <p:nvPr/>
        </p:nvSpPr>
        <p:spPr>
          <a:xfrm>
            <a:off x="444845" y="529335"/>
            <a:ext cx="634800" cy="6348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95" name="Google Shape;295;p4"/>
          <p:cNvSpPr/>
          <p:nvPr/>
        </p:nvSpPr>
        <p:spPr>
          <a:xfrm>
            <a:off x="606108" y="690598"/>
            <a:ext cx="312300" cy="3123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96" name="Google Shape;296;p4"/>
          <p:cNvSpPr/>
          <p:nvPr/>
        </p:nvSpPr>
        <p:spPr>
          <a:xfrm>
            <a:off x="1473692" y="184180"/>
            <a:ext cx="675300" cy="675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97" name="Google Shape;297;p4"/>
          <p:cNvSpPr/>
          <p:nvPr/>
        </p:nvSpPr>
        <p:spPr>
          <a:xfrm>
            <a:off x="1472246" y="859611"/>
            <a:ext cx="675300" cy="675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98" name="Google Shape;298;p4"/>
          <p:cNvGrpSpPr/>
          <p:nvPr/>
        </p:nvGrpSpPr>
        <p:grpSpPr>
          <a:xfrm>
            <a:off x="1649316" y="848718"/>
            <a:ext cx="333386" cy="675118"/>
            <a:chOff x="10628069" y="2437255"/>
            <a:chExt cx="369772" cy="748800"/>
          </a:xfrm>
        </p:grpSpPr>
        <p:cxnSp>
          <p:nvCxnSpPr>
            <p:cNvPr id="299" name="Google Shape;299;p4"/>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300" name="Google Shape;300;p4"/>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301" name="Google Shape;301;p4"/>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302" name="Google Shape;302;p4"/>
          <p:cNvSpPr/>
          <p:nvPr/>
        </p:nvSpPr>
        <p:spPr>
          <a:xfrm>
            <a:off x="1637331" y="350712"/>
            <a:ext cx="357600" cy="357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03" name="Google Shape;303;p4"/>
          <p:cNvSpPr/>
          <p:nvPr/>
        </p:nvSpPr>
        <p:spPr>
          <a:xfrm>
            <a:off x="1723387" y="436767"/>
            <a:ext cx="185100" cy="185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04" name="Google Shape;304;p4"/>
          <p:cNvSpPr/>
          <p:nvPr/>
        </p:nvSpPr>
        <p:spPr>
          <a:xfrm rot="5400000">
            <a:off x="2150804" y="861371"/>
            <a:ext cx="675300" cy="675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09" name="Google Shape;309;p4"/>
          <p:cNvSpPr/>
          <p:nvPr/>
        </p:nvSpPr>
        <p:spPr>
          <a:xfrm>
            <a:off x="2170302" y="206805"/>
            <a:ext cx="634800" cy="6348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10" name="Google Shape;310;p4"/>
          <p:cNvSpPr/>
          <p:nvPr/>
        </p:nvSpPr>
        <p:spPr>
          <a:xfrm>
            <a:off x="2304083" y="340588"/>
            <a:ext cx="357600" cy="3576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11" name="Google Shape;311;p4"/>
          <p:cNvSpPr/>
          <p:nvPr/>
        </p:nvSpPr>
        <p:spPr>
          <a:xfrm>
            <a:off x="2390139" y="426643"/>
            <a:ext cx="185100" cy="185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12" name="Google Shape;312;p4"/>
          <p:cNvSpPr/>
          <p:nvPr/>
        </p:nvSpPr>
        <p:spPr>
          <a:xfrm rot="-5400000">
            <a:off x="139773" y="1528128"/>
            <a:ext cx="1327200" cy="13272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13" name="Google Shape;313;p4"/>
          <p:cNvSpPr/>
          <p:nvPr/>
        </p:nvSpPr>
        <p:spPr>
          <a:xfrm rot="-5400000">
            <a:off x="302999" y="1691601"/>
            <a:ext cx="1000500" cy="1000500"/>
          </a:xfrm>
          <a:prstGeom prst="arc">
            <a:avLst>
              <a:gd name="adj1" fmla="val 16200000"/>
              <a:gd name="adj2" fmla="val 5467200"/>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14" name="Google Shape;314;p4"/>
          <p:cNvSpPr/>
          <p:nvPr/>
        </p:nvSpPr>
        <p:spPr>
          <a:xfrm rot="-5400000">
            <a:off x="455586" y="1844115"/>
            <a:ext cx="695400" cy="6954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15" name="Google Shape;315;p4"/>
          <p:cNvSpPr/>
          <p:nvPr/>
        </p:nvSpPr>
        <p:spPr>
          <a:xfrm rot="-5400000">
            <a:off x="636376" y="2018287"/>
            <a:ext cx="354900" cy="354900"/>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16" name="Google Shape;316;p4"/>
          <p:cNvSpPr/>
          <p:nvPr/>
        </p:nvSpPr>
        <p:spPr>
          <a:xfrm rot="-5400000" flipH="1">
            <a:off x="138327" y="1518310"/>
            <a:ext cx="1327200" cy="1327200"/>
          </a:xfrm>
          <a:prstGeom prst="arc">
            <a:avLst>
              <a:gd name="adj1" fmla="val 16200000"/>
              <a:gd name="adj2" fmla="val 3799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17" name="Google Shape;317;p4"/>
          <p:cNvSpPr/>
          <p:nvPr/>
        </p:nvSpPr>
        <p:spPr>
          <a:xfrm rot="5400000">
            <a:off x="145252" y="1518310"/>
            <a:ext cx="1327200" cy="1327200"/>
          </a:xfrm>
          <a:prstGeom prst="arc">
            <a:avLst>
              <a:gd name="adj1" fmla="val 16200000"/>
              <a:gd name="adj2" fmla="val 3799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18" name="Google Shape;318;p4"/>
          <p:cNvSpPr/>
          <p:nvPr/>
        </p:nvSpPr>
        <p:spPr>
          <a:xfrm rot="-5400000" flipH="1">
            <a:off x="462819" y="1825444"/>
            <a:ext cx="695400" cy="6954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19" name="Google Shape;319;p4"/>
          <p:cNvSpPr/>
          <p:nvPr/>
        </p:nvSpPr>
        <p:spPr>
          <a:xfrm rot="-5400000" flipH="1">
            <a:off x="634929" y="1990839"/>
            <a:ext cx="354900" cy="354900"/>
          </a:xfrm>
          <a:prstGeom prst="arc">
            <a:avLst>
              <a:gd name="adj1" fmla="val 16200000"/>
              <a:gd name="adj2" fmla="val 54672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320" name="Google Shape;320;p4"/>
          <p:cNvGrpSpPr/>
          <p:nvPr/>
        </p:nvGrpSpPr>
        <p:grpSpPr>
          <a:xfrm>
            <a:off x="1647870" y="1522721"/>
            <a:ext cx="1005582" cy="675118"/>
            <a:chOff x="10626465" y="3184818"/>
            <a:chExt cx="1115330" cy="748800"/>
          </a:xfrm>
        </p:grpSpPr>
        <p:cxnSp>
          <p:nvCxnSpPr>
            <p:cNvPr id="321" name="Google Shape;321;p4"/>
            <p:cNvCxnSpPr/>
            <p:nvPr/>
          </p:nvCxnSpPr>
          <p:spPr>
            <a:xfrm>
              <a:off x="10998241"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322" name="Google Shape;322;p4"/>
            <p:cNvCxnSpPr/>
            <p:nvPr/>
          </p:nvCxnSpPr>
          <p:spPr>
            <a:xfrm>
              <a:off x="10812353"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323" name="Google Shape;323;p4"/>
            <p:cNvCxnSpPr/>
            <p:nvPr/>
          </p:nvCxnSpPr>
          <p:spPr>
            <a:xfrm>
              <a:off x="1062646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324" name="Google Shape;324;p4"/>
            <p:cNvCxnSpPr/>
            <p:nvPr/>
          </p:nvCxnSpPr>
          <p:spPr>
            <a:xfrm>
              <a:off x="1155590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325" name="Google Shape;325;p4"/>
            <p:cNvCxnSpPr/>
            <p:nvPr/>
          </p:nvCxnSpPr>
          <p:spPr>
            <a:xfrm>
              <a:off x="11370017"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326" name="Google Shape;326;p4"/>
            <p:cNvCxnSpPr/>
            <p:nvPr/>
          </p:nvCxnSpPr>
          <p:spPr>
            <a:xfrm>
              <a:off x="11184129"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327" name="Google Shape;327;p4"/>
            <p:cNvCxnSpPr/>
            <p:nvPr/>
          </p:nvCxnSpPr>
          <p:spPr>
            <a:xfrm>
              <a:off x="11741795" y="3184818"/>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328" name="Google Shape;328;p4"/>
          <p:cNvSpPr/>
          <p:nvPr/>
        </p:nvSpPr>
        <p:spPr>
          <a:xfrm>
            <a:off x="1465220" y="1541035"/>
            <a:ext cx="685800" cy="6594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29" name="Google Shape;329;p4"/>
          <p:cNvSpPr/>
          <p:nvPr/>
        </p:nvSpPr>
        <p:spPr>
          <a:xfrm rot="-5400000">
            <a:off x="2157823" y="1527956"/>
            <a:ext cx="685800" cy="6594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330" name="Google Shape;330;p4"/>
          <p:cNvGrpSpPr/>
          <p:nvPr/>
        </p:nvGrpSpPr>
        <p:grpSpPr>
          <a:xfrm rot="10800000">
            <a:off x="1463590" y="2199016"/>
            <a:ext cx="1365252" cy="685667"/>
            <a:chOff x="10576560" y="3328633"/>
            <a:chExt cx="1514255" cy="760500"/>
          </a:xfrm>
        </p:grpSpPr>
        <p:sp>
          <p:nvSpPr>
            <p:cNvPr id="331" name="Google Shape;331;p4"/>
            <p:cNvSpPr/>
            <p:nvPr/>
          </p:nvSpPr>
          <p:spPr>
            <a:xfrm>
              <a:off x="10576560" y="335761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32" name="Google Shape;332;p4"/>
            <p:cNvSpPr/>
            <p:nvPr/>
          </p:nvSpPr>
          <p:spPr>
            <a:xfrm rot="-5400000">
              <a:off x="11344865" y="334318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333" name="Google Shape;333;p4"/>
          <p:cNvSpPr/>
          <p:nvPr/>
        </p:nvSpPr>
        <p:spPr>
          <a:xfrm rot="2700000">
            <a:off x="1912214" y="1959878"/>
            <a:ext cx="487904" cy="487904"/>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34" name="Google Shape;334;p4"/>
          <p:cNvSpPr/>
          <p:nvPr/>
        </p:nvSpPr>
        <p:spPr>
          <a:xfrm>
            <a:off x="1972877" y="2022656"/>
            <a:ext cx="357600" cy="3576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35" name="Google Shape;335;p4"/>
          <p:cNvSpPr/>
          <p:nvPr/>
        </p:nvSpPr>
        <p:spPr>
          <a:xfrm>
            <a:off x="2059022" y="2108802"/>
            <a:ext cx="185100" cy="185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36" name="Google Shape;336;p4"/>
          <p:cNvSpPr/>
          <p:nvPr/>
        </p:nvSpPr>
        <p:spPr>
          <a:xfrm rot="10800000">
            <a:off x="133665" y="2864717"/>
            <a:ext cx="1327200" cy="1327200"/>
          </a:xfrm>
          <a:prstGeom prst="arc">
            <a:avLst>
              <a:gd name="adj1" fmla="val 16200000"/>
              <a:gd name="adj2" fmla="val 125862"/>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37" name="Google Shape;337;p4"/>
          <p:cNvSpPr/>
          <p:nvPr/>
        </p:nvSpPr>
        <p:spPr>
          <a:xfrm>
            <a:off x="818493" y="3516688"/>
            <a:ext cx="675300" cy="675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338" name="Google Shape;338;p4"/>
          <p:cNvGrpSpPr/>
          <p:nvPr/>
        </p:nvGrpSpPr>
        <p:grpSpPr>
          <a:xfrm rot="10800000">
            <a:off x="130068" y="2850048"/>
            <a:ext cx="1365252" cy="685667"/>
            <a:chOff x="10576560" y="3328633"/>
            <a:chExt cx="1514255" cy="760500"/>
          </a:xfrm>
        </p:grpSpPr>
        <p:sp>
          <p:nvSpPr>
            <p:cNvPr id="339" name="Google Shape;339;p4"/>
            <p:cNvSpPr/>
            <p:nvPr/>
          </p:nvSpPr>
          <p:spPr>
            <a:xfrm>
              <a:off x="10576560" y="335761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40" name="Google Shape;340;p4"/>
            <p:cNvSpPr/>
            <p:nvPr/>
          </p:nvSpPr>
          <p:spPr>
            <a:xfrm rot="-5400000">
              <a:off x="11344865" y="334318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341" name="Google Shape;341;p4"/>
          <p:cNvSpPr/>
          <p:nvPr/>
        </p:nvSpPr>
        <p:spPr>
          <a:xfrm rot="-5400000" flipH="1">
            <a:off x="474371" y="3153354"/>
            <a:ext cx="695400" cy="695400"/>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42" name="Google Shape;342;p4"/>
          <p:cNvSpPr/>
          <p:nvPr/>
        </p:nvSpPr>
        <p:spPr>
          <a:xfrm rot="-5400000">
            <a:off x="472925" y="3151775"/>
            <a:ext cx="695400" cy="6954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343" name="Google Shape;343;p4"/>
          <p:cNvGrpSpPr/>
          <p:nvPr/>
        </p:nvGrpSpPr>
        <p:grpSpPr>
          <a:xfrm>
            <a:off x="548466" y="3224854"/>
            <a:ext cx="530682" cy="530682"/>
            <a:chOff x="9392653" y="5061283"/>
            <a:chExt cx="588600" cy="588600"/>
          </a:xfrm>
        </p:grpSpPr>
        <p:sp>
          <p:nvSpPr>
            <p:cNvPr id="344" name="Google Shape;344;p4"/>
            <p:cNvSpPr/>
            <p:nvPr/>
          </p:nvSpPr>
          <p:spPr>
            <a:xfrm>
              <a:off x="9392653" y="5061283"/>
              <a:ext cx="588600" cy="588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45" name="Google Shape;345;p4"/>
            <p:cNvSpPr/>
            <p:nvPr/>
          </p:nvSpPr>
          <p:spPr>
            <a:xfrm>
              <a:off x="9508479" y="5177109"/>
              <a:ext cx="357000" cy="357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46" name="Google Shape;346;p4"/>
            <p:cNvSpPr/>
            <p:nvPr/>
          </p:nvSpPr>
          <p:spPr>
            <a:xfrm>
              <a:off x="9608742" y="5277372"/>
              <a:ext cx="156600" cy="156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357" name="Google Shape;357;p4"/>
          <p:cNvGrpSpPr/>
          <p:nvPr/>
        </p:nvGrpSpPr>
        <p:grpSpPr>
          <a:xfrm rot="-59870">
            <a:off x="2839696" y="180442"/>
            <a:ext cx="1382695" cy="1382610"/>
            <a:chOff x="3247624" y="213651"/>
            <a:chExt cx="1533709" cy="1533614"/>
          </a:xfrm>
        </p:grpSpPr>
        <p:sp>
          <p:nvSpPr>
            <p:cNvPr id="358" name="Google Shape;358;p4"/>
            <p:cNvSpPr/>
            <p:nvPr/>
          </p:nvSpPr>
          <p:spPr>
            <a:xfrm rot="-2642172" flipH="1">
              <a:off x="3472138" y="438179"/>
              <a:ext cx="1084572" cy="1084572"/>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59" name="Google Shape;359;p4"/>
            <p:cNvSpPr/>
            <p:nvPr/>
          </p:nvSpPr>
          <p:spPr>
            <a:xfrm rot="8157828" flipH="1">
              <a:off x="3472247" y="438165"/>
              <a:ext cx="1084572" cy="1084572"/>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360" name="Google Shape;360;p4"/>
          <p:cNvSpPr/>
          <p:nvPr/>
        </p:nvSpPr>
        <p:spPr>
          <a:xfrm>
            <a:off x="3213766" y="554180"/>
            <a:ext cx="634800" cy="6348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61" name="Google Shape;361;p4"/>
          <p:cNvSpPr/>
          <p:nvPr/>
        </p:nvSpPr>
        <p:spPr>
          <a:xfrm>
            <a:off x="3370329" y="710744"/>
            <a:ext cx="321900" cy="3219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cxnSp>
        <p:nvCxnSpPr>
          <p:cNvPr id="362" name="Google Shape;362;p4"/>
          <p:cNvCxnSpPr/>
          <p:nvPr/>
        </p:nvCxnSpPr>
        <p:spPr>
          <a:xfrm rot="10800000">
            <a:off x="10690912" y="1533322"/>
            <a:ext cx="620400" cy="0"/>
          </a:xfrm>
          <a:prstGeom prst="straightConnector1">
            <a:avLst/>
          </a:prstGeom>
          <a:noFill/>
          <a:ln w="9525" cap="flat" cmpd="sng">
            <a:solidFill>
              <a:schemeClr val="accent3"/>
            </a:solidFill>
            <a:prstDash val="solid"/>
            <a:miter lim="800000"/>
            <a:headEnd type="none" w="sm" len="sm"/>
            <a:tailEnd type="none" w="sm" len="sm"/>
          </a:ln>
        </p:spPr>
      </p:cxnSp>
      <p:sp>
        <p:nvSpPr>
          <p:cNvPr id="363" name="Google Shape;363;p4"/>
          <p:cNvSpPr/>
          <p:nvPr/>
        </p:nvSpPr>
        <p:spPr>
          <a:xfrm rot="10800000">
            <a:off x="11348548" y="859813"/>
            <a:ext cx="675300" cy="675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64" name="Google Shape;364;p4"/>
          <p:cNvSpPr/>
          <p:nvPr/>
        </p:nvSpPr>
        <p:spPr>
          <a:xfrm rot="10800000">
            <a:off x="10685491" y="207293"/>
            <a:ext cx="1327200" cy="1327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365" name="Google Shape;365;p4"/>
          <p:cNvGrpSpPr/>
          <p:nvPr/>
        </p:nvGrpSpPr>
        <p:grpSpPr>
          <a:xfrm rot="10800000">
            <a:off x="11356861" y="194012"/>
            <a:ext cx="666771" cy="675118"/>
            <a:chOff x="8943245" y="2438859"/>
            <a:chExt cx="739541" cy="748800"/>
          </a:xfrm>
        </p:grpSpPr>
        <p:cxnSp>
          <p:nvCxnSpPr>
            <p:cNvPr id="366" name="Google Shape;366;p4"/>
            <p:cNvCxnSpPr/>
            <p:nvPr/>
          </p:nvCxnSpPr>
          <p:spPr>
            <a:xfrm>
              <a:off x="8943245"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367" name="Google Shape;367;p4"/>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368" name="Google Shape;368;p4"/>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369" name="Google Shape;369;p4"/>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370" name="Google Shape;370;p4"/>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371" name="Google Shape;371;p4"/>
          <p:cNvSpPr/>
          <p:nvPr/>
        </p:nvSpPr>
        <p:spPr>
          <a:xfrm rot="10800000">
            <a:off x="10896840" y="377733"/>
            <a:ext cx="989400" cy="989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72" name="Google Shape;372;p4"/>
          <p:cNvSpPr/>
          <p:nvPr/>
        </p:nvSpPr>
        <p:spPr>
          <a:xfrm rot="10800000">
            <a:off x="11074566" y="555459"/>
            <a:ext cx="634500" cy="6345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73" name="Google Shape;373;p4"/>
          <p:cNvSpPr/>
          <p:nvPr/>
        </p:nvSpPr>
        <p:spPr>
          <a:xfrm rot="10800000">
            <a:off x="11235203" y="716096"/>
            <a:ext cx="312600" cy="312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74" name="Google Shape;374;p4"/>
          <p:cNvSpPr/>
          <p:nvPr/>
        </p:nvSpPr>
        <p:spPr>
          <a:xfrm rot="10800000">
            <a:off x="10004919" y="859813"/>
            <a:ext cx="675300" cy="675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75" name="Google Shape;375;p4"/>
          <p:cNvSpPr/>
          <p:nvPr/>
        </p:nvSpPr>
        <p:spPr>
          <a:xfrm rot="10800000">
            <a:off x="10006365" y="184383"/>
            <a:ext cx="675300" cy="675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376" name="Google Shape;376;p4"/>
          <p:cNvGrpSpPr/>
          <p:nvPr/>
        </p:nvGrpSpPr>
        <p:grpSpPr>
          <a:xfrm rot="10800000">
            <a:off x="10171208" y="195458"/>
            <a:ext cx="333386" cy="675118"/>
            <a:chOff x="10628069" y="2437255"/>
            <a:chExt cx="369772" cy="748800"/>
          </a:xfrm>
        </p:grpSpPr>
        <p:cxnSp>
          <p:nvCxnSpPr>
            <p:cNvPr id="377" name="Google Shape;377;p4"/>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378" name="Google Shape;378;p4"/>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379" name="Google Shape;379;p4"/>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380" name="Google Shape;380;p4"/>
          <p:cNvSpPr/>
          <p:nvPr/>
        </p:nvSpPr>
        <p:spPr>
          <a:xfrm rot="10800000">
            <a:off x="10158980" y="1010982"/>
            <a:ext cx="357600" cy="357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81" name="Google Shape;381;p4"/>
          <p:cNvSpPr/>
          <p:nvPr/>
        </p:nvSpPr>
        <p:spPr>
          <a:xfrm rot="10800000">
            <a:off x="10245424" y="1097427"/>
            <a:ext cx="185100" cy="185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82" name="Google Shape;382;p4"/>
          <p:cNvSpPr/>
          <p:nvPr/>
        </p:nvSpPr>
        <p:spPr>
          <a:xfrm rot="-5400000">
            <a:off x="9327807" y="182623"/>
            <a:ext cx="675300" cy="675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87" name="Google Shape;387;p4"/>
          <p:cNvSpPr/>
          <p:nvPr/>
        </p:nvSpPr>
        <p:spPr>
          <a:xfrm rot="10800000">
            <a:off x="9349109" y="877988"/>
            <a:ext cx="634500" cy="6345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88" name="Google Shape;388;p4"/>
          <p:cNvSpPr/>
          <p:nvPr/>
        </p:nvSpPr>
        <p:spPr>
          <a:xfrm rot="10800000">
            <a:off x="9492227" y="1021106"/>
            <a:ext cx="357600" cy="3576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89" name="Google Shape;389;p4"/>
          <p:cNvSpPr/>
          <p:nvPr/>
        </p:nvSpPr>
        <p:spPr>
          <a:xfrm rot="10800000">
            <a:off x="9578672" y="1107550"/>
            <a:ext cx="185100" cy="185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90" name="Google Shape;390;p4"/>
          <p:cNvSpPr/>
          <p:nvPr/>
        </p:nvSpPr>
        <p:spPr>
          <a:xfrm rot="10800000">
            <a:off x="11343099" y="2201828"/>
            <a:ext cx="675300" cy="675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91" name="Google Shape;391;p4"/>
          <p:cNvSpPr/>
          <p:nvPr/>
        </p:nvSpPr>
        <p:spPr>
          <a:xfrm rot="-5400000">
            <a:off x="11343175" y="1533316"/>
            <a:ext cx="675300" cy="675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392" name="Google Shape;392;p4"/>
          <p:cNvGrpSpPr/>
          <p:nvPr/>
        </p:nvGrpSpPr>
        <p:grpSpPr>
          <a:xfrm rot="-5400000">
            <a:off x="11506586" y="2213290"/>
            <a:ext cx="348510" cy="675118"/>
            <a:chOff x="10628069" y="2437255"/>
            <a:chExt cx="369772" cy="748800"/>
          </a:xfrm>
        </p:grpSpPr>
        <p:cxnSp>
          <p:nvCxnSpPr>
            <p:cNvPr id="393" name="Google Shape;393;p4"/>
            <p:cNvCxnSpPr/>
            <p:nvPr/>
          </p:nvCxnSpPr>
          <p:spPr>
            <a:xfrm>
              <a:off x="10997841"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394" name="Google Shape;394;p4"/>
            <p:cNvCxnSpPr/>
            <p:nvPr/>
          </p:nvCxnSpPr>
          <p:spPr>
            <a:xfrm>
              <a:off x="10812955"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395" name="Google Shape;395;p4"/>
            <p:cNvCxnSpPr/>
            <p:nvPr/>
          </p:nvCxnSpPr>
          <p:spPr>
            <a:xfrm>
              <a:off x="10628069" y="2437255"/>
              <a:ext cx="0" cy="748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396" name="Google Shape;396;p4"/>
          <p:cNvGrpSpPr/>
          <p:nvPr/>
        </p:nvGrpSpPr>
        <p:grpSpPr>
          <a:xfrm rot="-5400000">
            <a:off x="11515594" y="1538671"/>
            <a:ext cx="333386" cy="675118"/>
            <a:chOff x="10628069" y="2437255"/>
            <a:chExt cx="369772" cy="748800"/>
          </a:xfrm>
        </p:grpSpPr>
        <p:cxnSp>
          <p:nvCxnSpPr>
            <p:cNvPr id="397" name="Google Shape;397;p4"/>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398" name="Google Shape;398;p4"/>
            <p:cNvCxnSpPr/>
            <p:nvPr/>
          </p:nvCxnSpPr>
          <p:spPr>
            <a:xfrm>
              <a:off x="10812955" y="2437255"/>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399" name="Google Shape;399;p4"/>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400" name="Google Shape;400;p4"/>
          <p:cNvSpPr/>
          <p:nvPr/>
        </p:nvSpPr>
        <p:spPr>
          <a:xfrm flipH="1">
            <a:off x="10676362" y="1533702"/>
            <a:ext cx="1345500" cy="1345500"/>
          </a:xfrm>
          <a:prstGeom prst="arc">
            <a:avLst>
              <a:gd name="adj1" fmla="val 16200000"/>
              <a:gd name="adj2" fmla="val 5378577"/>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401" name="Google Shape;401;p4"/>
          <p:cNvGrpSpPr/>
          <p:nvPr/>
        </p:nvGrpSpPr>
        <p:grpSpPr>
          <a:xfrm rot="5400000" flipH="1">
            <a:off x="10837624" y="1704005"/>
            <a:ext cx="1012677" cy="1012677"/>
            <a:chOff x="6214949" y="2511699"/>
            <a:chExt cx="1123200" cy="1123200"/>
          </a:xfrm>
        </p:grpSpPr>
        <p:sp>
          <p:nvSpPr>
            <p:cNvPr id="402" name="Google Shape;402;p4"/>
            <p:cNvSpPr/>
            <p:nvPr/>
          </p:nvSpPr>
          <p:spPr>
            <a:xfrm rot="-5400000" flipH="1">
              <a:off x="6402149" y="2698899"/>
              <a:ext cx="748800" cy="7488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03" name="Google Shape;403;p4"/>
            <p:cNvSpPr/>
            <p:nvPr/>
          </p:nvSpPr>
          <p:spPr>
            <a:xfrm rot="-5400000" flipH="1">
              <a:off x="6589349" y="2886099"/>
              <a:ext cx="374400" cy="374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04" name="Google Shape;404;p4"/>
            <p:cNvSpPr/>
            <p:nvPr/>
          </p:nvSpPr>
          <p:spPr>
            <a:xfrm rot="-5400000" flipH="1">
              <a:off x="6214949" y="2511699"/>
              <a:ext cx="1123200" cy="1123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800">
                  <a:latin typeface="Calibri"/>
                  <a:ea typeface="Calibri"/>
                  <a:cs typeface="Calibri"/>
                  <a:sym typeface="Calibri"/>
                </a:rPr>
                <a:t>		</a:t>
              </a:r>
              <a:endParaRPr sz="1800" b="0" i="0" u="none" strike="noStrike" cap="none">
                <a:solidFill>
                  <a:srgbClr val="000000"/>
                </a:solidFill>
                <a:latin typeface="Calibri"/>
                <a:ea typeface="Calibri"/>
                <a:cs typeface="Calibri"/>
                <a:sym typeface="Calibri"/>
              </a:endParaRPr>
            </a:p>
          </p:txBody>
        </p:sp>
      </p:grpSp>
      <p:grpSp>
        <p:nvGrpSpPr>
          <p:cNvPr id="162" name="Group 161">
            <a:extLst>
              <a:ext uri="{FF2B5EF4-FFF2-40B4-BE49-F238E27FC236}">
                <a16:creationId xmlns:a16="http://schemas.microsoft.com/office/drawing/2014/main" id="{8E1404DC-9596-4DD2-ADCC-B98B636D7210}"/>
              </a:ext>
            </a:extLst>
          </p:cNvPr>
          <p:cNvGrpSpPr/>
          <p:nvPr userDrawn="1"/>
        </p:nvGrpSpPr>
        <p:grpSpPr>
          <a:xfrm>
            <a:off x="2146008" y="1026543"/>
            <a:ext cx="674830" cy="309999"/>
            <a:chOff x="11184673" y="2647468"/>
            <a:chExt cx="748937" cy="369772"/>
          </a:xfrm>
        </p:grpSpPr>
        <p:cxnSp>
          <p:nvCxnSpPr>
            <p:cNvPr id="163" name="Straight Connector 162">
              <a:extLst>
                <a:ext uri="{FF2B5EF4-FFF2-40B4-BE49-F238E27FC236}">
                  <a16:creationId xmlns:a16="http://schemas.microsoft.com/office/drawing/2014/main" id="{0CC6307B-3A8E-4C0F-A13C-C0476588B0CA}"/>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D3A2BE6C-B675-42ED-BF3D-FE4D75E58495}"/>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96D62A02-2193-41F9-9DAF-2BC54FCF919C}"/>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grpSp>
        <p:nvGrpSpPr>
          <p:cNvPr id="166" name="Group 165">
            <a:extLst>
              <a:ext uri="{FF2B5EF4-FFF2-40B4-BE49-F238E27FC236}">
                <a16:creationId xmlns:a16="http://schemas.microsoft.com/office/drawing/2014/main" id="{43B019D0-04C1-4CAB-AB98-C7C28FE2C64C}"/>
              </a:ext>
            </a:extLst>
          </p:cNvPr>
          <p:cNvGrpSpPr/>
          <p:nvPr userDrawn="1"/>
        </p:nvGrpSpPr>
        <p:grpSpPr>
          <a:xfrm>
            <a:off x="9328937" y="327730"/>
            <a:ext cx="677705" cy="341702"/>
            <a:chOff x="11184673" y="2647468"/>
            <a:chExt cx="748937" cy="369772"/>
          </a:xfrm>
        </p:grpSpPr>
        <p:cxnSp>
          <p:nvCxnSpPr>
            <p:cNvPr id="167" name="Straight Connector 166">
              <a:extLst>
                <a:ext uri="{FF2B5EF4-FFF2-40B4-BE49-F238E27FC236}">
                  <a16:creationId xmlns:a16="http://schemas.microsoft.com/office/drawing/2014/main" id="{36AF974E-212D-43BD-B196-91FD17FA1361}"/>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1F07E549-7CFB-4FB7-9F76-A09839E2A0D2}"/>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A5793A2F-69EA-419E-AACF-B06FF8F44065}"/>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2876547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003 Talking Points" preserve="1">
  <p:cSld name="1_003 Talking Points">
    <p:spTree>
      <p:nvGrpSpPr>
        <p:cNvPr id="1" name="Shape 405"/>
        <p:cNvGrpSpPr/>
        <p:nvPr/>
      </p:nvGrpSpPr>
      <p:grpSpPr>
        <a:xfrm>
          <a:off x="0" y="0"/>
          <a:ext cx="0" cy="0"/>
          <a:chOff x="0" y="0"/>
          <a:chExt cx="0" cy="0"/>
        </a:xfrm>
      </p:grpSpPr>
      <p:sp>
        <p:nvSpPr>
          <p:cNvPr id="406" name="Google Shape;406;p5"/>
          <p:cNvSpPr txBox="1">
            <a:spLocks noGrp="1"/>
          </p:cNvSpPr>
          <p:nvPr>
            <p:ph type="title"/>
          </p:nvPr>
        </p:nvSpPr>
        <p:spPr>
          <a:xfrm>
            <a:off x="519550" y="750450"/>
            <a:ext cx="9341700" cy="763500"/>
          </a:xfrm>
          <a:prstGeom prst="rect">
            <a:avLst/>
          </a:prstGeom>
        </p:spPr>
        <p:txBody>
          <a:bodyPr spcFirstLastPara="1" wrap="square" lIns="121900" tIns="121900" rIns="121900" bIns="121900" anchor="t" anchorCtr="0">
            <a:noAutofit/>
          </a:bodyPr>
          <a:lstStyle>
            <a:lvl1pPr marL="0" marR="0" lvl="0" indent="0" rtl="0">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407" name="Google Shape;407;p5"/>
          <p:cNvSpPr txBox="1">
            <a:spLocks noGrp="1"/>
          </p:cNvSpPr>
          <p:nvPr>
            <p:ph type="body" idx="1"/>
          </p:nvPr>
        </p:nvSpPr>
        <p:spPr>
          <a:xfrm>
            <a:off x="519691" y="1708475"/>
            <a:ext cx="9341700" cy="4510200"/>
          </a:xfrm>
          <a:prstGeom prst="rect">
            <a:avLst/>
          </a:prstGeom>
        </p:spPr>
        <p:txBody>
          <a:bodyPr spcFirstLastPara="1" wrap="square" lIns="121900" tIns="121900" rIns="121900" bIns="121900" anchor="t" anchorCtr="0">
            <a:noAutofit/>
          </a:bodyPr>
          <a:lstStyle>
            <a:lvl1pPr marL="457200" lvl="0" indent="-349250" rtl="0">
              <a:spcBef>
                <a:spcPts val="0"/>
              </a:spcBef>
              <a:spcAft>
                <a:spcPts val="0"/>
              </a:spcAft>
              <a:buSzPts val="1900"/>
              <a:buChar char="●"/>
              <a:defRPr/>
            </a:lvl1pPr>
            <a:lvl2pPr marL="914400" lvl="1" indent="-349250" rtl="0">
              <a:spcBef>
                <a:spcPts val="2100"/>
              </a:spcBef>
              <a:spcAft>
                <a:spcPts val="0"/>
              </a:spcAft>
              <a:buSzPts val="1900"/>
              <a:buChar char="○"/>
              <a:defRPr/>
            </a:lvl2pPr>
            <a:lvl3pPr marL="1371600" lvl="2" indent="-349250" rtl="0">
              <a:spcBef>
                <a:spcPts val="2100"/>
              </a:spcBef>
              <a:spcAft>
                <a:spcPts val="0"/>
              </a:spcAft>
              <a:buSzPts val="1900"/>
              <a:buChar char="■"/>
              <a:defRPr/>
            </a:lvl3pPr>
            <a:lvl4pPr marL="1828800" lvl="3" indent="-349250" rtl="0">
              <a:spcBef>
                <a:spcPts val="2100"/>
              </a:spcBef>
              <a:spcAft>
                <a:spcPts val="0"/>
              </a:spcAft>
              <a:buSzPts val="1900"/>
              <a:buChar char="●"/>
              <a:defRPr/>
            </a:lvl4pPr>
            <a:lvl5pPr marL="2286000" lvl="4" indent="-349250" rtl="0">
              <a:spcBef>
                <a:spcPts val="2100"/>
              </a:spcBef>
              <a:spcAft>
                <a:spcPts val="0"/>
              </a:spcAft>
              <a:buSzPts val="1900"/>
              <a:buChar char="○"/>
              <a:defRPr/>
            </a:lvl5pPr>
            <a:lvl6pPr marL="2743200" lvl="5" indent="-349250" rtl="0">
              <a:spcBef>
                <a:spcPts val="2100"/>
              </a:spcBef>
              <a:spcAft>
                <a:spcPts val="0"/>
              </a:spcAft>
              <a:buSzPts val="1900"/>
              <a:buChar char="■"/>
              <a:defRPr/>
            </a:lvl6pPr>
            <a:lvl7pPr marL="3200400" lvl="6" indent="-349250" rtl="0">
              <a:spcBef>
                <a:spcPts val="2100"/>
              </a:spcBef>
              <a:spcAft>
                <a:spcPts val="0"/>
              </a:spcAft>
              <a:buSzPts val="1900"/>
              <a:buChar char="●"/>
              <a:defRPr/>
            </a:lvl7pPr>
            <a:lvl8pPr marL="3657600" lvl="7" indent="-349250" rtl="0">
              <a:spcBef>
                <a:spcPts val="2100"/>
              </a:spcBef>
              <a:spcAft>
                <a:spcPts val="0"/>
              </a:spcAft>
              <a:buSzPts val="1900"/>
              <a:buChar char="○"/>
              <a:defRPr/>
            </a:lvl8pPr>
            <a:lvl9pPr marL="4114800" lvl="8" indent="-349250" rtl="0">
              <a:spcBef>
                <a:spcPts val="2100"/>
              </a:spcBef>
              <a:spcAft>
                <a:spcPts val="2100"/>
              </a:spcAft>
              <a:buSzPts val="1900"/>
              <a:buChar char="■"/>
              <a:defRPr/>
            </a:lvl9pPr>
          </a:lstStyle>
          <a:p>
            <a:endParaRPr/>
          </a:p>
        </p:txBody>
      </p:sp>
      <p:grpSp>
        <p:nvGrpSpPr>
          <p:cNvPr id="408" name="Google Shape;408;p5"/>
          <p:cNvGrpSpPr/>
          <p:nvPr/>
        </p:nvGrpSpPr>
        <p:grpSpPr>
          <a:xfrm>
            <a:off x="11172410" y="147751"/>
            <a:ext cx="873180" cy="873180"/>
            <a:chOff x="4761550" y="1708047"/>
            <a:chExt cx="1516200" cy="1516200"/>
          </a:xfrm>
        </p:grpSpPr>
        <p:sp>
          <p:nvSpPr>
            <p:cNvPr id="409" name="Google Shape;409;p5"/>
            <p:cNvSpPr/>
            <p:nvPr/>
          </p:nvSpPr>
          <p:spPr>
            <a:xfrm rot="2700000">
              <a:off x="4983592" y="1930089"/>
              <a:ext cx="1072115" cy="1072115"/>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10" name="Google Shape;410;p5"/>
            <p:cNvSpPr/>
            <p:nvPr/>
          </p:nvSpPr>
          <p:spPr>
            <a:xfrm rot="2700000">
              <a:off x="5109598" y="2055962"/>
              <a:ext cx="820102" cy="820102"/>
            </a:xfrm>
            <a:prstGeom prst="rect">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411" name="Google Shape;411;p5"/>
          <p:cNvGrpSpPr/>
          <p:nvPr/>
        </p:nvGrpSpPr>
        <p:grpSpPr>
          <a:xfrm>
            <a:off x="10723349" y="-291036"/>
            <a:ext cx="1773451" cy="1773451"/>
            <a:chOff x="6547473" y="2211197"/>
            <a:chExt cx="2916381" cy="2916381"/>
          </a:xfrm>
        </p:grpSpPr>
        <p:grpSp>
          <p:nvGrpSpPr>
            <p:cNvPr id="412" name="Google Shape;412;p5"/>
            <p:cNvGrpSpPr/>
            <p:nvPr/>
          </p:nvGrpSpPr>
          <p:grpSpPr>
            <a:xfrm rot="899960">
              <a:off x="7271820" y="2930231"/>
              <a:ext cx="1491855" cy="1453757"/>
              <a:chOff x="6081577" y="2538982"/>
              <a:chExt cx="1491900" cy="1453800"/>
            </a:xfrm>
          </p:grpSpPr>
          <p:cxnSp>
            <p:nvCxnSpPr>
              <p:cNvPr id="413" name="Google Shape;413;p5"/>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414" name="Google Shape;414;p5"/>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415" name="Google Shape;415;p5"/>
            <p:cNvGrpSpPr/>
            <p:nvPr/>
          </p:nvGrpSpPr>
          <p:grpSpPr>
            <a:xfrm>
              <a:off x="7271901" y="2930406"/>
              <a:ext cx="1491900" cy="1453800"/>
              <a:chOff x="6081577" y="2538982"/>
              <a:chExt cx="1491900" cy="1453800"/>
            </a:xfrm>
          </p:grpSpPr>
          <p:cxnSp>
            <p:nvCxnSpPr>
              <p:cNvPr id="416" name="Google Shape;416;p5"/>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417" name="Google Shape;417;p5"/>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418" name="Google Shape;418;p5"/>
            <p:cNvGrpSpPr/>
            <p:nvPr/>
          </p:nvGrpSpPr>
          <p:grpSpPr>
            <a:xfrm rot="1800044">
              <a:off x="7166144" y="2821397"/>
              <a:ext cx="1648764" cy="1669163"/>
              <a:chOff x="5978957" y="2443756"/>
              <a:chExt cx="1648800" cy="1669200"/>
            </a:xfrm>
          </p:grpSpPr>
          <p:cxnSp>
            <p:nvCxnSpPr>
              <p:cNvPr id="419" name="Google Shape;419;p5"/>
              <p:cNvCxnSpPr/>
              <p:nvPr/>
            </p:nvCxnSpPr>
            <p:spPr>
              <a:xfrm rot="8999899">
                <a:off x="6089394" y="2853709"/>
                <a:ext cx="1427927" cy="824442"/>
              </a:xfrm>
              <a:prstGeom prst="straightConnector1">
                <a:avLst/>
              </a:prstGeom>
              <a:noFill/>
              <a:ln w="9525" cap="flat" cmpd="sng">
                <a:solidFill>
                  <a:schemeClr val="accent3"/>
                </a:solidFill>
                <a:prstDash val="solid"/>
                <a:miter lim="800000"/>
                <a:headEnd type="none" w="sm" len="sm"/>
                <a:tailEnd type="none" w="sm" len="sm"/>
              </a:ln>
            </p:spPr>
          </p:cxnSp>
          <p:cxnSp>
            <p:nvCxnSpPr>
              <p:cNvPr id="420" name="Google Shape;420;p5"/>
              <p:cNvCxnSpPr/>
              <p:nvPr/>
            </p:nvCxnSpPr>
            <p:spPr>
              <a:xfrm rot="-1800175" flipH="1">
                <a:off x="6410202" y="2555593"/>
                <a:ext cx="834527" cy="1445527"/>
              </a:xfrm>
              <a:prstGeom prst="straightConnector1">
                <a:avLst/>
              </a:prstGeom>
              <a:noFill/>
              <a:ln w="9525" cap="flat" cmpd="sng">
                <a:solidFill>
                  <a:schemeClr val="accent3"/>
                </a:solidFill>
                <a:prstDash val="solid"/>
                <a:miter lim="800000"/>
                <a:headEnd type="none" w="sm" len="sm"/>
                <a:tailEnd type="none" w="sm" len="sm"/>
              </a:ln>
            </p:spPr>
          </p:cxnSp>
        </p:grpSp>
        <p:grpSp>
          <p:nvGrpSpPr>
            <p:cNvPr id="421" name="Google Shape;421;p5"/>
            <p:cNvGrpSpPr/>
            <p:nvPr/>
          </p:nvGrpSpPr>
          <p:grpSpPr>
            <a:xfrm rot="2700000">
              <a:off x="6974573" y="2638285"/>
              <a:ext cx="2062180" cy="2062205"/>
              <a:chOff x="5796364" y="2251931"/>
              <a:chExt cx="2062200" cy="2062225"/>
            </a:xfrm>
          </p:grpSpPr>
          <p:cxnSp>
            <p:nvCxnSpPr>
              <p:cNvPr id="422" name="Google Shape;422;p5"/>
              <p:cNvCxnSpPr/>
              <p:nvPr/>
            </p:nvCxnSpPr>
            <p:spPr>
              <a:xfrm rot="8100000">
                <a:off x="6103839" y="2548925"/>
                <a:ext cx="1434013" cy="1434013"/>
              </a:xfrm>
              <a:prstGeom prst="straightConnector1">
                <a:avLst/>
              </a:prstGeom>
              <a:noFill/>
              <a:ln w="9525" cap="flat" cmpd="sng">
                <a:solidFill>
                  <a:schemeClr val="accent3"/>
                </a:solidFill>
                <a:prstDash val="solid"/>
                <a:miter lim="800000"/>
                <a:headEnd type="none" w="sm" len="sm"/>
                <a:tailEnd type="none" w="sm" len="sm"/>
              </a:ln>
            </p:spPr>
          </p:cxnSp>
          <p:cxnSp>
            <p:nvCxnSpPr>
              <p:cNvPr id="423" name="Google Shape;423;p5"/>
              <p:cNvCxnSpPr/>
              <p:nvPr/>
            </p:nvCxnSpPr>
            <p:spPr>
              <a:xfrm rot="-2700000" flipH="1">
                <a:off x="6098366" y="2553958"/>
                <a:ext cx="1458196" cy="1458196"/>
              </a:xfrm>
              <a:prstGeom prst="straightConnector1">
                <a:avLst/>
              </a:prstGeom>
              <a:noFill/>
              <a:ln w="9525" cap="flat" cmpd="sng">
                <a:solidFill>
                  <a:schemeClr val="accent3"/>
                </a:solidFill>
                <a:prstDash val="solid"/>
                <a:miter lim="800000"/>
                <a:headEnd type="none" w="sm" len="sm"/>
                <a:tailEnd type="none" w="sm" len="sm"/>
              </a:ln>
            </p:spPr>
          </p:cxnSp>
        </p:grpSp>
        <p:grpSp>
          <p:nvGrpSpPr>
            <p:cNvPr id="424" name="Google Shape;424;p5"/>
            <p:cNvGrpSpPr/>
            <p:nvPr/>
          </p:nvGrpSpPr>
          <p:grpSpPr>
            <a:xfrm rot="3599956">
              <a:off x="7187348" y="2846628"/>
              <a:ext cx="1681463" cy="1619064"/>
              <a:chOff x="5990934" y="2447030"/>
              <a:chExt cx="1681500" cy="1619100"/>
            </a:xfrm>
          </p:grpSpPr>
          <p:cxnSp>
            <p:nvCxnSpPr>
              <p:cNvPr id="425" name="Google Shape;425;p5"/>
              <p:cNvCxnSpPr/>
              <p:nvPr/>
            </p:nvCxnSpPr>
            <p:spPr>
              <a:xfrm rot="7199757">
                <a:off x="6411332" y="2537791"/>
                <a:ext cx="840703" cy="1456281"/>
              </a:xfrm>
              <a:prstGeom prst="straightConnector1">
                <a:avLst/>
              </a:prstGeom>
              <a:noFill/>
              <a:ln w="9525" cap="flat" cmpd="sng">
                <a:solidFill>
                  <a:schemeClr val="accent3"/>
                </a:solidFill>
                <a:prstDash val="solid"/>
                <a:miter lim="800000"/>
                <a:headEnd type="none" w="sm" len="sm"/>
                <a:tailEnd type="none" w="sm" len="sm"/>
              </a:ln>
            </p:spPr>
          </p:cxnSp>
          <p:cxnSp>
            <p:nvCxnSpPr>
              <p:cNvPr id="426" name="Google Shape;426;p5"/>
              <p:cNvCxnSpPr/>
              <p:nvPr/>
            </p:nvCxnSpPr>
            <p:spPr>
              <a:xfrm rot="-3600073" flipH="1">
                <a:off x="6126340" y="2851820"/>
                <a:ext cx="1402251" cy="809520"/>
              </a:xfrm>
              <a:prstGeom prst="straightConnector1">
                <a:avLst/>
              </a:prstGeom>
              <a:noFill/>
              <a:ln w="9525" cap="flat" cmpd="sng">
                <a:solidFill>
                  <a:schemeClr val="accent3"/>
                </a:solidFill>
                <a:prstDash val="solid"/>
                <a:miter lim="800000"/>
                <a:headEnd type="none" w="sm" len="sm"/>
                <a:tailEnd type="none" w="sm" len="sm"/>
              </a:ln>
            </p:spPr>
          </p:cxnSp>
        </p:grpSp>
        <p:grpSp>
          <p:nvGrpSpPr>
            <p:cNvPr id="427" name="Google Shape;427;p5"/>
            <p:cNvGrpSpPr/>
            <p:nvPr/>
          </p:nvGrpSpPr>
          <p:grpSpPr>
            <a:xfrm rot="4500040">
              <a:off x="7271878" y="2930287"/>
              <a:ext cx="1491855" cy="1453757"/>
              <a:chOff x="6081577" y="2538982"/>
              <a:chExt cx="1491900" cy="1453800"/>
            </a:xfrm>
          </p:grpSpPr>
          <p:cxnSp>
            <p:nvCxnSpPr>
              <p:cNvPr id="428" name="Google Shape;428;p5"/>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429" name="Google Shape;429;p5"/>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sp>
        <p:nvSpPr>
          <p:cNvPr id="430" name="Google Shape;430;p5"/>
          <p:cNvSpPr/>
          <p:nvPr/>
        </p:nvSpPr>
        <p:spPr>
          <a:xfrm>
            <a:off x="10322077" y="257870"/>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31" name="Google Shape;431;p5"/>
          <p:cNvSpPr/>
          <p:nvPr/>
        </p:nvSpPr>
        <p:spPr>
          <a:xfrm>
            <a:off x="10439793" y="257870"/>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32" name="Google Shape;432;p5"/>
          <p:cNvSpPr/>
          <p:nvPr/>
        </p:nvSpPr>
        <p:spPr>
          <a:xfrm>
            <a:off x="10557509" y="257870"/>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33" name="Google Shape;433;p5"/>
          <p:cNvSpPr/>
          <p:nvPr/>
        </p:nvSpPr>
        <p:spPr>
          <a:xfrm>
            <a:off x="10322077" y="351035"/>
            <a:ext cx="33000" cy="33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34" name="Google Shape;434;p5"/>
          <p:cNvSpPr/>
          <p:nvPr/>
        </p:nvSpPr>
        <p:spPr>
          <a:xfrm>
            <a:off x="10439793" y="351035"/>
            <a:ext cx="33000" cy="33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35" name="Google Shape;435;p5"/>
          <p:cNvSpPr/>
          <p:nvPr/>
        </p:nvSpPr>
        <p:spPr>
          <a:xfrm>
            <a:off x="10557509" y="351035"/>
            <a:ext cx="33000" cy="33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36" name="Google Shape;436;p5"/>
          <p:cNvSpPr/>
          <p:nvPr/>
        </p:nvSpPr>
        <p:spPr>
          <a:xfrm>
            <a:off x="10322077" y="444199"/>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37" name="Google Shape;437;p5"/>
          <p:cNvSpPr/>
          <p:nvPr/>
        </p:nvSpPr>
        <p:spPr>
          <a:xfrm>
            <a:off x="10439793" y="444199"/>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38" name="Google Shape;438;p5"/>
          <p:cNvSpPr/>
          <p:nvPr/>
        </p:nvSpPr>
        <p:spPr>
          <a:xfrm>
            <a:off x="10557509" y="444199"/>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39" name="Google Shape;439;p5"/>
          <p:cNvSpPr/>
          <p:nvPr/>
        </p:nvSpPr>
        <p:spPr>
          <a:xfrm>
            <a:off x="10792941" y="257870"/>
            <a:ext cx="33000" cy="33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40" name="Google Shape;440;p5"/>
          <p:cNvSpPr/>
          <p:nvPr/>
        </p:nvSpPr>
        <p:spPr>
          <a:xfrm>
            <a:off x="10910656" y="257870"/>
            <a:ext cx="33000" cy="33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41" name="Google Shape;441;p5"/>
          <p:cNvSpPr/>
          <p:nvPr/>
        </p:nvSpPr>
        <p:spPr>
          <a:xfrm>
            <a:off x="11028371" y="257870"/>
            <a:ext cx="33000" cy="33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42" name="Google Shape;442;p5"/>
          <p:cNvSpPr/>
          <p:nvPr/>
        </p:nvSpPr>
        <p:spPr>
          <a:xfrm>
            <a:off x="10792941" y="351035"/>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43" name="Google Shape;443;p5"/>
          <p:cNvSpPr/>
          <p:nvPr/>
        </p:nvSpPr>
        <p:spPr>
          <a:xfrm>
            <a:off x="10910656" y="351035"/>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44" name="Google Shape;444;p5"/>
          <p:cNvSpPr/>
          <p:nvPr/>
        </p:nvSpPr>
        <p:spPr>
          <a:xfrm>
            <a:off x="11028371" y="351035"/>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45" name="Google Shape;445;p5"/>
          <p:cNvSpPr/>
          <p:nvPr/>
        </p:nvSpPr>
        <p:spPr>
          <a:xfrm>
            <a:off x="10792941" y="444199"/>
            <a:ext cx="33000" cy="33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46" name="Google Shape;446;p5"/>
          <p:cNvSpPr/>
          <p:nvPr/>
        </p:nvSpPr>
        <p:spPr>
          <a:xfrm>
            <a:off x="10910656" y="444199"/>
            <a:ext cx="33000" cy="33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47" name="Google Shape;447;p5"/>
          <p:cNvSpPr/>
          <p:nvPr/>
        </p:nvSpPr>
        <p:spPr>
          <a:xfrm>
            <a:off x="11028371" y="444199"/>
            <a:ext cx="33000" cy="33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48" name="Google Shape;448;p5"/>
          <p:cNvSpPr/>
          <p:nvPr/>
        </p:nvSpPr>
        <p:spPr>
          <a:xfrm>
            <a:off x="10675225" y="250065"/>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49" name="Google Shape;449;p5"/>
          <p:cNvSpPr/>
          <p:nvPr/>
        </p:nvSpPr>
        <p:spPr>
          <a:xfrm>
            <a:off x="10675225" y="360302"/>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50" name="Google Shape;450;p5"/>
          <p:cNvSpPr/>
          <p:nvPr/>
        </p:nvSpPr>
        <p:spPr>
          <a:xfrm>
            <a:off x="10675225" y="458832"/>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51" name="Google Shape;451;p5"/>
          <p:cNvSpPr/>
          <p:nvPr/>
        </p:nvSpPr>
        <p:spPr>
          <a:xfrm rot="-5400000">
            <a:off x="11040873" y="5223203"/>
            <a:ext cx="486000" cy="4860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52" name="Google Shape;452;p5"/>
          <p:cNvSpPr/>
          <p:nvPr/>
        </p:nvSpPr>
        <p:spPr>
          <a:xfrm rot="-5400000">
            <a:off x="11041320" y="4745368"/>
            <a:ext cx="955800" cy="9558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453" name="Google Shape;453;p5"/>
          <p:cNvGrpSpPr/>
          <p:nvPr/>
        </p:nvGrpSpPr>
        <p:grpSpPr>
          <a:xfrm rot="-5400000">
            <a:off x="11523451" y="5226053"/>
            <a:ext cx="480184" cy="486196"/>
            <a:chOff x="8943245" y="2438859"/>
            <a:chExt cx="739541" cy="748800"/>
          </a:xfrm>
        </p:grpSpPr>
        <p:cxnSp>
          <p:nvCxnSpPr>
            <p:cNvPr id="454" name="Google Shape;454;p5"/>
            <p:cNvCxnSpPr/>
            <p:nvPr/>
          </p:nvCxnSpPr>
          <p:spPr>
            <a:xfrm>
              <a:off x="8943245"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455" name="Google Shape;455;p5"/>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456" name="Google Shape;456;p5"/>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457" name="Google Shape;457;p5"/>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458" name="Google Shape;458;p5"/>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459" name="Google Shape;459;p5"/>
          <p:cNvSpPr/>
          <p:nvPr/>
        </p:nvSpPr>
        <p:spPr>
          <a:xfrm rot="-5400000">
            <a:off x="11161852" y="4897599"/>
            <a:ext cx="712500" cy="7125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60" name="Google Shape;460;p5"/>
          <p:cNvSpPr/>
          <p:nvPr/>
        </p:nvSpPr>
        <p:spPr>
          <a:xfrm rot="-5400000">
            <a:off x="11289451" y="5025301"/>
            <a:ext cx="457200" cy="4572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61" name="Google Shape;461;p5"/>
          <p:cNvSpPr/>
          <p:nvPr/>
        </p:nvSpPr>
        <p:spPr>
          <a:xfrm rot="-5400000">
            <a:off x="11405592" y="5141661"/>
            <a:ext cx="224700" cy="224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62" name="Google Shape;462;p5"/>
          <p:cNvSpPr/>
          <p:nvPr/>
        </p:nvSpPr>
        <p:spPr>
          <a:xfrm rot="5400000">
            <a:off x="11042821" y="5703919"/>
            <a:ext cx="955800" cy="9558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63" name="Google Shape;463;p5"/>
          <p:cNvSpPr/>
          <p:nvPr/>
        </p:nvSpPr>
        <p:spPr>
          <a:xfrm rot="5400000">
            <a:off x="11160467" y="5821473"/>
            <a:ext cx="720600" cy="720600"/>
          </a:xfrm>
          <a:prstGeom prst="arc">
            <a:avLst>
              <a:gd name="adj1" fmla="val 16200000"/>
              <a:gd name="adj2" fmla="val 5467200"/>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64" name="Google Shape;464;p5"/>
          <p:cNvSpPr/>
          <p:nvPr/>
        </p:nvSpPr>
        <p:spPr>
          <a:xfrm rot="5400000">
            <a:off x="11270475" y="5931364"/>
            <a:ext cx="500700" cy="5007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65" name="Google Shape;465;p5"/>
          <p:cNvSpPr/>
          <p:nvPr/>
        </p:nvSpPr>
        <p:spPr>
          <a:xfrm rot="5400000">
            <a:off x="11385372" y="6051151"/>
            <a:ext cx="255600" cy="255600"/>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66" name="Google Shape;466;p5"/>
          <p:cNvSpPr/>
          <p:nvPr/>
        </p:nvSpPr>
        <p:spPr>
          <a:xfrm rot="5400000" flipH="1">
            <a:off x="11043863" y="5711025"/>
            <a:ext cx="955800" cy="955800"/>
          </a:xfrm>
          <a:prstGeom prst="arc">
            <a:avLst>
              <a:gd name="adj1" fmla="val 16200000"/>
              <a:gd name="adj2" fmla="val 3799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67" name="Google Shape;467;p5"/>
          <p:cNvSpPr/>
          <p:nvPr/>
        </p:nvSpPr>
        <p:spPr>
          <a:xfrm rot="-5400000">
            <a:off x="11038836" y="5711025"/>
            <a:ext cx="955800" cy="955800"/>
          </a:xfrm>
          <a:prstGeom prst="arc">
            <a:avLst>
              <a:gd name="adj1" fmla="val 16200000"/>
              <a:gd name="adj2" fmla="val 3799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68" name="Google Shape;468;p5"/>
          <p:cNvSpPr/>
          <p:nvPr/>
        </p:nvSpPr>
        <p:spPr>
          <a:xfrm rot="5400000" flipH="1">
            <a:off x="11265266" y="5944930"/>
            <a:ext cx="500700" cy="5007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69" name="Google Shape;469;p5"/>
          <p:cNvSpPr/>
          <p:nvPr/>
        </p:nvSpPr>
        <p:spPr>
          <a:xfrm rot="5400000" flipH="1">
            <a:off x="11386413" y="6070915"/>
            <a:ext cx="255600" cy="255600"/>
          </a:xfrm>
          <a:prstGeom prst="arc">
            <a:avLst>
              <a:gd name="adj1" fmla="val 16200000"/>
              <a:gd name="adj2" fmla="val 54672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470" name="Google Shape;470;p5"/>
          <p:cNvGrpSpPr/>
          <p:nvPr/>
        </p:nvGrpSpPr>
        <p:grpSpPr>
          <a:xfrm rot="5400000">
            <a:off x="10256153" y="555443"/>
            <a:ext cx="447313" cy="519892"/>
            <a:chOff x="10628069" y="2437255"/>
            <a:chExt cx="369772" cy="748800"/>
          </a:xfrm>
        </p:grpSpPr>
        <p:cxnSp>
          <p:nvCxnSpPr>
            <p:cNvPr id="471" name="Google Shape;471;p5"/>
            <p:cNvCxnSpPr/>
            <p:nvPr/>
          </p:nvCxnSpPr>
          <p:spPr>
            <a:xfrm>
              <a:off x="10997841"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472" name="Google Shape;472;p5"/>
            <p:cNvCxnSpPr/>
            <p:nvPr/>
          </p:nvCxnSpPr>
          <p:spPr>
            <a:xfrm>
              <a:off x="10812955"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473" name="Google Shape;473;p5"/>
            <p:cNvCxnSpPr/>
            <p:nvPr/>
          </p:nvCxnSpPr>
          <p:spPr>
            <a:xfrm>
              <a:off x="10628069" y="2437255"/>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474" name="Google Shape;474;p5"/>
          <p:cNvSpPr/>
          <p:nvPr/>
        </p:nvSpPr>
        <p:spPr>
          <a:xfrm rot="5400000">
            <a:off x="10687913" y="590604"/>
            <a:ext cx="455400" cy="4554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75" name="Google Shape;475;p5"/>
          <p:cNvSpPr/>
          <p:nvPr/>
        </p:nvSpPr>
        <p:spPr>
          <a:xfrm>
            <a:off x="10810234" y="712965"/>
            <a:ext cx="210600" cy="2106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76" name="Google Shape;476;p5"/>
          <p:cNvSpPr/>
          <p:nvPr/>
        </p:nvSpPr>
        <p:spPr>
          <a:xfrm>
            <a:off x="11503469" y="478900"/>
            <a:ext cx="210600" cy="210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77" name="Google Shape;477;p5"/>
          <p:cNvSpPr/>
          <p:nvPr/>
        </p:nvSpPr>
        <p:spPr>
          <a:xfrm rot="5400000">
            <a:off x="10099988" y="5723215"/>
            <a:ext cx="926700" cy="951000"/>
          </a:xfrm>
          <a:prstGeom prst="teardrop">
            <a:avLst>
              <a:gd name="adj" fmla="val 100000"/>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78" name="Google Shape;478;p5"/>
          <p:cNvSpPr/>
          <p:nvPr/>
        </p:nvSpPr>
        <p:spPr>
          <a:xfrm rot="5400000" flipH="1">
            <a:off x="10211844" y="5859328"/>
            <a:ext cx="702900" cy="702900"/>
          </a:xfrm>
          <a:prstGeom prst="arc">
            <a:avLst>
              <a:gd name="adj1" fmla="val 16200000"/>
              <a:gd name="adj2" fmla="val 10690623"/>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79" name="Google Shape;479;p5"/>
          <p:cNvSpPr/>
          <p:nvPr/>
        </p:nvSpPr>
        <p:spPr>
          <a:xfrm rot="5400000" flipH="1">
            <a:off x="10319158" y="5966642"/>
            <a:ext cx="488400" cy="488400"/>
          </a:xfrm>
          <a:prstGeom prst="arc">
            <a:avLst>
              <a:gd name="adj1" fmla="val 16200000"/>
              <a:gd name="adj2" fmla="val 10869229"/>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80" name="Google Shape;480;p5"/>
          <p:cNvSpPr/>
          <p:nvPr/>
        </p:nvSpPr>
        <p:spPr>
          <a:xfrm flipH="1">
            <a:off x="10083109" y="5744365"/>
            <a:ext cx="474300" cy="474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81" name="Google Shape;481;p5"/>
          <p:cNvSpPr/>
          <p:nvPr/>
        </p:nvSpPr>
        <p:spPr>
          <a:xfrm flipH="1">
            <a:off x="10465769" y="6118388"/>
            <a:ext cx="180900" cy="1809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482" name="Google Shape;482;p5"/>
          <p:cNvGrpSpPr/>
          <p:nvPr/>
        </p:nvGrpSpPr>
        <p:grpSpPr>
          <a:xfrm flipH="1">
            <a:off x="10678730" y="6336819"/>
            <a:ext cx="263802" cy="34198"/>
            <a:chOff x="10578164" y="275923"/>
            <a:chExt cx="416551" cy="54000"/>
          </a:xfrm>
        </p:grpSpPr>
        <p:sp>
          <p:nvSpPr>
            <p:cNvPr id="483" name="Google Shape;483;p5"/>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84" name="Google Shape;484;p5"/>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85" name="Google Shape;485;p5"/>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486" name="Google Shape;486;p5"/>
          <p:cNvGrpSpPr/>
          <p:nvPr/>
        </p:nvGrpSpPr>
        <p:grpSpPr>
          <a:xfrm flipH="1">
            <a:off x="10678730" y="6433845"/>
            <a:ext cx="263802" cy="34198"/>
            <a:chOff x="10578164" y="275923"/>
            <a:chExt cx="416551" cy="54000"/>
          </a:xfrm>
        </p:grpSpPr>
        <p:sp>
          <p:nvSpPr>
            <p:cNvPr id="487" name="Google Shape;487;p5"/>
            <p:cNvSpPr/>
            <p:nvPr/>
          </p:nvSpPr>
          <p:spPr>
            <a:xfrm>
              <a:off x="10578164"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88" name="Google Shape;488;p5"/>
            <p:cNvSpPr/>
            <p:nvPr/>
          </p:nvSpPr>
          <p:spPr>
            <a:xfrm>
              <a:off x="10759440"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89" name="Google Shape;489;p5"/>
            <p:cNvSpPr/>
            <p:nvPr/>
          </p:nvSpPr>
          <p:spPr>
            <a:xfrm>
              <a:off x="10940715"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490" name="Google Shape;490;p5"/>
          <p:cNvGrpSpPr/>
          <p:nvPr/>
        </p:nvGrpSpPr>
        <p:grpSpPr>
          <a:xfrm flipH="1">
            <a:off x="10678730" y="6530871"/>
            <a:ext cx="263802" cy="34198"/>
            <a:chOff x="10578164" y="275923"/>
            <a:chExt cx="416551" cy="54000"/>
          </a:xfrm>
        </p:grpSpPr>
        <p:sp>
          <p:nvSpPr>
            <p:cNvPr id="491" name="Google Shape;491;p5"/>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92" name="Google Shape;492;p5"/>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93" name="Google Shape;493;p5"/>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494" name="Google Shape;494;p5"/>
          <p:cNvGrpSpPr/>
          <p:nvPr/>
        </p:nvGrpSpPr>
        <p:grpSpPr>
          <a:xfrm flipH="1">
            <a:off x="10192076" y="5872517"/>
            <a:ext cx="263802" cy="34198"/>
            <a:chOff x="10578164" y="275923"/>
            <a:chExt cx="416551" cy="54000"/>
          </a:xfrm>
        </p:grpSpPr>
        <p:sp>
          <p:nvSpPr>
            <p:cNvPr id="495" name="Google Shape;495;p5"/>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96" name="Google Shape;496;p5"/>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97" name="Google Shape;497;p5"/>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498" name="Google Shape;498;p5"/>
          <p:cNvGrpSpPr/>
          <p:nvPr/>
        </p:nvGrpSpPr>
        <p:grpSpPr>
          <a:xfrm flipH="1">
            <a:off x="10192076" y="5969543"/>
            <a:ext cx="263802" cy="34198"/>
            <a:chOff x="10578164" y="275923"/>
            <a:chExt cx="416551" cy="54000"/>
          </a:xfrm>
        </p:grpSpPr>
        <p:sp>
          <p:nvSpPr>
            <p:cNvPr id="499" name="Google Shape;499;p5"/>
            <p:cNvSpPr/>
            <p:nvPr/>
          </p:nvSpPr>
          <p:spPr>
            <a:xfrm>
              <a:off x="10578164"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00" name="Google Shape;500;p5"/>
            <p:cNvSpPr/>
            <p:nvPr/>
          </p:nvSpPr>
          <p:spPr>
            <a:xfrm>
              <a:off x="10759440"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01" name="Google Shape;501;p5"/>
            <p:cNvSpPr/>
            <p:nvPr/>
          </p:nvSpPr>
          <p:spPr>
            <a:xfrm>
              <a:off x="10940715"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502" name="Google Shape;502;p5"/>
          <p:cNvGrpSpPr/>
          <p:nvPr/>
        </p:nvGrpSpPr>
        <p:grpSpPr>
          <a:xfrm flipH="1">
            <a:off x="10192076" y="6066569"/>
            <a:ext cx="263802" cy="34198"/>
            <a:chOff x="10578164" y="275923"/>
            <a:chExt cx="416551" cy="54000"/>
          </a:xfrm>
        </p:grpSpPr>
        <p:sp>
          <p:nvSpPr>
            <p:cNvPr id="503" name="Google Shape;503;p5"/>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04" name="Google Shape;504;p5"/>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05" name="Google Shape;505;p5"/>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Tree>
    <p:extLst>
      <p:ext uri="{BB962C8B-B14F-4D97-AF65-F5344CB8AC3E}">
        <p14:creationId xmlns:p14="http://schemas.microsoft.com/office/powerpoint/2010/main" val="37075622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004 Section Title" preserve="1">
  <p:cSld name="004 Section Title">
    <p:bg>
      <p:bgPr>
        <a:solidFill>
          <a:srgbClr val="1E1E1F"/>
        </a:solidFill>
        <a:effectLst/>
      </p:bgPr>
    </p:bg>
    <p:spTree>
      <p:nvGrpSpPr>
        <p:cNvPr id="1" name="Shape 506"/>
        <p:cNvGrpSpPr/>
        <p:nvPr/>
      </p:nvGrpSpPr>
      <p:grpSpPr>
        <a:xfrm>
          <a:off x="0" y="0"/>
          <a:ext cx="0" cy="0"/>
          <a:chOff x="0" y="0"/>
          <a:chExt cx="0" cy="0"/>
        </a:xfrm>
      </p:grpSpPr>
      <p:sp>
        <p:nvSpPr>
          <p:cNvPr id="579" name="Google Shape;579;p6"/>
          <p:cNvSpPr/>
          <p:nvPr/>
        </p:nvSpPr>
        <p:spPr>
          <a:xfrm flipH="1">
            <a:off x="8744766" y="238130"/>
            <a:ext cx="1128000" cy="10851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32" name="Group 131">
            <a:extLst>
              <a:ext uri="{FF2B5EF4-FFF2-40B4-BE49-F238E27FC236}">
                <a16:creationId xmlns:a16="http://schemas.microsoft.com/office/drawing/2014/main" id="{5B85E3D0-E5AF-4BFB-B5A7-9015C3D5436B}"/>
              </a:ext>
            </a:extLst>
          </p:cNvPr>
          <p:cNvGrpSpPr/>
          <p:nvPr userDrawn="1"/>
        </p:nvGrpSpPr>
        <p:grpSpPr>
          <a:xfrm>
            <a:off x="8464431" y="232913"/>
            <a:ext cx="1397080" cy="946748"/>
            <a:chOff x="3210946" y="234733"/>
            <a:chExt cx="1560780" cy="1298611"/>
          </a:xfrm>
        </p:grpSpPr>
        <p:cxnSp>
          <p:nvCxnSpPr>
            <p:cNvPr id="133" name="Straight Connector 132">
              <a:extLst>
                <a:ext uri="{FF2B5EF4-FFF2-40B4-BE49-F238E27FC236}">
                  <a16:creationId xmlns:a16="http://schemas.microsoft.com/office/drawing/2014/main" id="{5C1E39AC-21B9-4A19-ADC1-90A80B08350E}"/>
                </a:ext>
              </a:extLst>
            </p:cNvPr>
            <p:cNvCxnSpPr>
              <a:cxnSpLocks/>
            </p:cNvCxnSpPr>
            <p:nvPr/>
          </p:nvCxnSpPr>
          <p:spPr>
            <a:xfrm rot="5400000">
              <a:off x="3991336" y="752954"/>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F92D4D7F-C1A0-4638-B2B0-F69A128A2A04}"/>
                </a:ext>
              </a:extLst>
            </p:cNvPr>
            <p:cNvCxnSpPr>
              <a:cxnSpLocks/>
            </p:cNvCxnSpPr>
            <p:nvPr/>
          </p:nvCxnSpPr>
          <p:spPr>
            <a:xfrm rot="5400000">
              <a:off x="3991336" y="567439"/>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984038B7-64FF-4C33-B00D-DC9E7508A500}"/>
                </a:ext>
              </a:extLst>
            </p:cNvPr>
            <p:cNvCxnSpPr>
              <a:cxnSpLocks/>
            </p:cNvCxnSpPr>
            <p:nvPr/>
          </p:nvCxnSpPr>
          <p:spPr>
            <a:xfrm rot="5400000">
              <a:off x="3991336" y="381923"/>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31BED0FF-A764-4BCE-ABBB-DBEBAFB34167}"/>
                </a:ext>
              </a:extLst>
            </p:cNvPr>
            <p:cNvCxnSpPr>
              <a:cxnSpLocks/>
            </p:cNvCxnSpPr>
            <p:nvPr/>
          </p:nvCxnSpPr>
          <p:spPr>
            <a:xfrm rot="5400000">
              <a:off x="3991336" y="19640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ACE8178D-1479-441C-999C-D435746C4B13}"/>
                </a:ext>
              </a:extLst>
            </p:cNvPr>
            <p:cNvCxnSpPr>
              <a:cxnSpLocks/>
            </p:cNvCxnSpPr>
            <p:nvPr/>
          </p:nvCxnSpPr>
          <p:spPr>
            <a:xfrm rot="5400000">
              <a:off x="3991336" y="1089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81AE62C7-755D-4234-98DD-DC1BF2ED9CD2}"/>
                </a:ext>
              </a:extLst>
            </p:cNvPr>
            <p:cNvCxnSpPr>
              <a:cxnSpLocks/>
            </p:cNvCxnSpPr>
            <p:nvPr/>
          </p:nvCxnSpPr>
          <p:spPr>
            <a:xfrm rot="5400000">
              <a:off x="3991336" y="-174625"/>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79E057A9-665E-48B3-AF3C-5FA176C54BCC}"/>
                </a:ext>
              </a:extLst>
            </p:cNvPr>
            <p:cNvCxnSpPr>
              <a:cxnSpLocks/>
            </p:cNvCxnSpPr>
            <p:nvPr/>
          </p:nvCxnSpPr>
          <p:spPr>
            <a:xfrm rot="5400000">
              <a:off x="3991336" y="-36014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BE739F19-E2D5-4B0C-829A-64E45E528735}"/>
                </a:ext>
              </a:extLst>
            </p:cNvPr>
            <p:cNvCxnSpPr>
              <a:cxnSpLocks/>
            </p:cNvCxnSpPr>
            <p:nvPr/>
          </p:nvCxnSpPr>
          <p:spPr>
            <a:xfrm rot="5400000">
              <a:off x="3991336" y="-54565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507" name="Google Shape;507;p6"/>
          <p:cNvSpPr txBox="1">
            <a:spLocks noGrp="1"/>
          </p:cNvSpPr>
          <p:nvPr>
            <p:ph type="body" idx="1"/>
          </p:nvPr>
        </p:nvSpPr>
        <p:spPr>
          <a:xfrm>
            <a:off x="2401350" y="3991350"/>
            <a:ext cx="7389300" cy="2075100"/>
          </a:xfrm>
          <a:prstGeom prst="rect">
            <a:avLst/>
          </a:prstGeom>
        </p:spPr>
        <p:txBody>
          <a:bodyPr spcFirstLastPara="1" wrap="square" lIns="121900" tIns="121900" rIns="121900" bIns="121900" anchor="t" anchorCtr="0">
            <a:noAutofit/>
          </a:bodyPr>
          <a:lstStyle>
            <a:lvl1pPr marL="457200" lvl="0" indent="-349250" algn="ctr">
              <a:spcBef>
                <a:spcPts val="0"/>
              </a:spcBef>
              <a:spcAft>
                <a:spcPts val="0"/>
              </a:spcAft>
              <a:buClr>
                <a:schemeClr val="lt2"/>
              </a:buClr>
              <a:buSzPts val="1900"/>
              <a:buChar char="●"/>
              <a:defRPr>
                <a:solidFill>
                  <a:schemeClr val="lt2"/>
                </a:solidFill>
              </a:defRPr>
            </a:lvl1pPr>
            <a:lvl2pPr marL="914400" lvl="1" indent="-349250" algn="ctr">
              <a:spcBef>
                <a:spcPts val="2100"/>
              </a:spcBef>
              <a:spcAft>
                <a:spcPts val="0"/>
              </a:spcAft>
              <a:buClr>
                <a:schemeClr val="lt2"/>
              </a:buClr>
              <a:buSzPts val="1900"/>
              <a:buChar char="○"/>
              <a:defRPr>
                <a:solidFill>
                  <a:schemeClr val="lt2"/>
                </a:solidFill>
              </a:defRPr>
            </a:lvl2pPr>
            <a:lvl3pPr marL="1371600" lvl="2" indent="-349250" algn="ctr">
              <a:spcBef>
                <a:spcPts val="2100"/>
              </a:spcBef>
              <a:spcAft>
                <a:spcPts val="0"/>
              </a:spcAft>
              <a:buClr>
                <a:schemeClr val="lt2"/>
              </a:buClr>
              <a:buSzPts val="1900"/>
              <a:buChar char="■"/>
              <a:defRPr>
                <a:solidFill>
                  <a:schemeClr val="lt2"/>
                </a:solidFill>
              </a:defRPr>
            </a:lvl3pPr>
            <a:lvl4pPr marL="1828800" lvl="3" indent="-349250" algn="ctr">
              <a:spcBef>
                <a:spcPts val="2100"/>
              </a:spcBef>
              <a:spcAft>
                <a:spcPts val="0"/>
              </a:spcAft>
              <a:buClr>
                <a:schemeClr val="lt2"/>
              </a:buClr>
              <a:buSzPts val="1900"/>
              <a:buChar char="●"/>
              <a:defRPr>
                <a:solidFill>
                  <a:schemeClr val="lt2"/>
                </a:solidFill>
              </a:defRPr>
            </a:lvl4pPr>
            <a:lvl5pPr marL="2286000" lvl="4" indent="-349250" algn="ctr">
              <a:spcBef>
                <a:spcPts val="2100"/>
              </a:spcBef>
              <a:spcAft>
                <a:spcPts val="0"/>
              </a:spcAft>
              <a:buClr>
                <a:schemeClr val="lt2"/>
              </a:buClr>
              <a:buSzPts val="1900"/>
              <a:buChar char="○"/>
              <a:defRPr>
                <a:solidFill>
                  <a:schemeClr val="lt2"/>
                </a:solidFill>
              </a:defRPr>
            </a:lvl5pPr>
            <a:lvl6pPr marL="2743200" lvl="5" indent="-349250" algn="ctr">
              <a:spcBef>
                <a:spcPts val="2100"/>
              </a:spcBef>
              <a:spcAft>
                <a:spcPts val="0"/>
              </a:spcAft>
              <a:buClr>
                <a:schemeClr val="lt2"/>
              </a:buClr>
              <a:buSzPts val="1900"/>
              <a:buChar char="■"/>
              <a:defRPr>
                <a:solidFill>
                  <a:schemeClr val="lt2"/>
                </a:solidFill>
              </a:defRPr>
            </a:lvl6pPr>
            <a:lvl7pPr marL="3200400" lvl="6" indent="-349250" algn="ctr">
              <a:spcBef>
                <a:spcPts val="2100"/>
              </a:spcBef>
              <a:spcAft>
                <a:spcPts val="0"/>
              </a:spcAft>
              <a:buClr>
                <a:schemeClr val="lt2"/>
              </a:buClr>
              <a:buSzPts val="1900"/>
              <a:buChar char="●"/>
              <a:defRPr>
                <a:solidFill>
                  <a:schemeClr val="lt2"/>
                </a:solidFill>
              </a:defRPr>
            </a:lvl7pPr>
            <a:lvl8pPr marL="3657600" lvl="7" indent="-349250" algn="ctr">
              <a:spcBef>
                <a:spcPts val="2100"/>
              </a:spcBef>
              <a:spcAft>
                <a:spcPts val="0"/>
              </a:spcAft>
              <a:buClr>
                <a:schemeClr val="lt2"/>
              </a:buClr>
              <a:buSzPts val="1900"/>
              <a:buChar char="○"/>
              <a:defRPr>
                <a:solidFill>
                  <a:schemeClr val="lt2"/>
                </a:solidFill>
              </a:defRPr>
            </a:lvl8pPr>
            <a:lvl9pPr marL="4114800" lvl="8" indent="-349250" algn="ctr">
              <a:spcBef>
                <a:spcPts val="2100"/>
              </a:spcBef>
              <a:spcAft>
                <a:spcPts val="2100"/>
              </a:spcAft>
              <a:buClr>
                <a:schemeClr val="lt2"/>
              </a:buClr>
              <a:buSzPts val="1900"/>
              <a:buChar char="■"/>
              <a:defRPr>
                <a:solidFill>
                  <a:schemeClr val="lt2"/>
                </a:solidFill>
              </a:defRPr>
            </a:lvl9pPr>
          </a:lstStyle>
          <a:p>
            <a:endParaRPr/>
          </a:p>
        </p:txBody>
      </p:sp>
      <p:sp>
        <p:nvSpPr>
          <p:cNvPr id="508" name="Google Shape;508;p6"/>
          <p:cNvSpPr txBox="1">
            <a:spLocks noGrp="1"/>
          </p:cNvSpPr>
          <p:nvPr>
            <p:ph type="title"/>
          </p:nvPr>
        </p:nvSpPr>
        <p:spPr>
          <a:xfrm>
            <a:off x="2401350" y="3066900"/>
            <a:ext cx="7389300" cy="763500"/>
          </a:xfrm>
          <a:prstGeom prst="rect">
            <a:avLst/>
          </a:prstGeom>
        </p:spPr>
        <p:txBody>
          <a:bodyPr spcFirstLastPara="1" wrap="square" lIns="121900" tIns="121900" rIns="121900" bIns="121900" anchor="t" anchorCtr="0">
            <a:noAutofit/>
          </a:bodyPr>
          <a:lstStyle>
            <a:lvl1pPr marL="0" marR="0" lvl="0" indent="0" algn="ctr" rtl="0">
              <a:lnSpc>
                <a:spcPct val="100000"/>
              </a:lnSpc>
              <a:spcBef>
                <a:spcPts val="0"/>
              </a:spcBef>
              <a:spcAft>
                <a:spcPts val="0"/>
              </a:spcAft>
              <a:buClr>
                <a:schemeClr val="lt2"/>
              </a:buClr>
              <a:buSzPts val="4000"/>
              <a:buFont typeface="Aldrich"/>
              <a:buNone/>
              <a:defRPr>
                <a:solidFill>
                  <a:schemeClr val="lt2"/>
                </a:solidFill>
              </a:defRPr>
            </a:lvl1pPr>
            <a:lvl2pPr lvl="1"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grpSp>
        <p:nvGrpSpPr>
          <p:cNvPr id="509" name="Google Shape;509;p6"/>
          <p:cNvGrpSpPr/>
          <p:nvPr/>
        </p:nvGrpSpPr>
        <p:grpSpPr>
          <a:xfrm flipH="1">
            <a:off x="10007839" y="1838613"/>
            <a:ext cx="810287" cy="544003"/>
            <a:chOff x="10624861" y="3933984"/>
            <a:chExt cx="1115330" cy="748800"/>
          </a:xfrm>
        </p:grpSpPr>
        <p:cxnSp>
          <p:nvCxnSpPr>
            <p:cNvPr id="510" name="Google Shape;510;p6"/>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511" name="Google Shape;511;p6"/>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512" name="Google Shape;512;p6"/>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513" name="Google Shape;513;p6"/>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514" name="Google Shape;514;p6"/>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515" name="Google Shape;515;p6"/>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516" name="Google Shape;516;p6"/>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517" name="Google Shape;517;p6"/>
          <p:cNvSpPr/>
          <p:nvPr/>
        </p:nvSpPr>
        <p:spPr>
          <a:xfrm flipH="1">
            <a:off x="11495537" y="229805"/>
            <a:ext cx="544200" cy="5442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18" name="Google Shape;518;p6"/>
          <p:cNvSpPr/>
          <p:nvPr/>
        </p:nvSpPr>
        <p:spPr>
          <a:xfrm flipH="1">
            <a:off x="10961247" y="230305"/>
            <a:ext cx="1069500" cy="1069500"/>
          </a:xfrm>
          <a:prstGeom prst="arc">
            <a:avLst>
              <a:gd name="adj1" fmla="val 16200000"/>
              <a:gd name="adj2" fmla="val 5467200"/>
            </a:avLst>
          </a:prstGeom>
          <a:noFill/>
          <a:ln w="9525" cap="flat" cmpd="sng">
            <a:solidFill>
              <a:schemeClr val="dk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519" name="Google Shape;519;p6"/>
          <p:cNvGrpSpPr/>
          <p:nvPr/>
        </p:nvGrpSpPr>
        <p:grpSpPr>
          <a:xfrm flipH="1">
            <a:off x="11502543" y="766390"/>
            <a:ext cx="537277" cy="544003"/>
            <a:chOff x="8943245" y="2438859"/>
            <a:chExt cx="739541" cy="748800"/>
          </a:xfrm>
        </p:grpSpPr>
        <p:cxnSp>
          <p:nvCxnSpPr>
            <p:cNvPr id="520" name="Google Shape;520;p6"/>
            <p:cNvCxnSpPr/>
            <p:nvPr/>
          </p:nvCxnSpPr>
          <p:spPr>
            <a:xfrm>
              <a:off x="8943245"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521" name="Google Shape;521;p6"/>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522" name="Google Shape;522;p6"/>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523" name="Google Shape;523;p6"/>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524" name="Google Shape;524;p6"/>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525" name="Google Shape;525;p6"/>
          <p:cNvSpPr/>
          <p:nvPr/>
        </p:nvSpPr>
        <p:spPr>
          <a:xfrm flipH="1">
            <a:off x="11131450" y="365168"/>
            <a:ext cx="797400" cy="797400"/>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26" name="Google Shape;526;p6"/>
          <p:cNvSpPr/>
          <p:nvPr/>
        </p:nvSpPr>
        <p:spPr>
          <a:xfrm flipH="1">
            <a:off x="11274580" y="507940"/>
            <a:ext cx="511500" cy="5115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27" name="Google Shape;527;p6"/>
          <p:cNvSpPr/>
          <p:nvPr/>
        </p:nvSpPr>
        <p:spPr>
          <a:xfrm flipH="1">
            <a:off x="11404430" y="637890"/>
            <a:ext cx="251700" cy="251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28" name="Google Shape;528;p6"/>
          <p:cNvSpPr/>
          <p:nvPr/>
        </p:nvSpPr>
        <p:spPr>
          <a:xfrm flipH="1">
            <a:off x="10412812" y="229805"/>
            <a:ext cx="544200" cy="5442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29" name="Google Shape;529;p6"/>
          <p:cNvSpPr/>
          <p:nvPr/>
        </p:nvSpPr>
        <p:spPr>
          <a:xfrm flipH="1">
            <a:off x="10413977" y="774086"/>
            <a:ext cx="544200" cy="5442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530" name="Google Shape;530;p6"/>
          <p:cNvGrpSpPr/>
          <p:nvPr/>
        </p:nvGrpSpPr>
        <p:grpSpPr>
          <a:xfrm flipH="1">
            <a:off x="10547157" y="765225"/>
            <a:ext cx="268639" cy="544003"/>
            <a:chOff x="10628069" y="2437255"/>
            <a:chExt cx="369772" cy="748800"/>
          </a:xfrm>
        </p:grpSpPr>
        <p:cxnSp>
          <p:nvCxnSpPr>
            <p:cNvPr id="531" name="Google Shape;531;p6"/>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532" name="Google Shape;532;p6"/>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533" name="Google Shape;533;p6"/>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534" name="Google Shape;534;p6"/>
          <p:cNvSpPr/>
          <p:nvPr/>
        </p:nvSpPr>
        <p:spPr>
          <a:xfrm flipH="1">
            <a:off x="10536848" y="364000"/>
            <a:ext cx="288300" cy="2883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35" name="Google Shape;535;p6"/>
          <p:cNvSpPr/>
          <p:nvPr/>
        </p:nvSpPr>
        <p:spPr>
          <a:xfrm flipH="1">
            <a:off x="10606703" y="433346"/>
            <a:ext cx="149100" cy="149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36" name="Google Shape;536;p6"/>
          <p:cNvSpPr/>
          <p:nvPr/>
        </p:nvSpPr>
        <p:spPr>
          <a:xfrm rot="-5400000" flipH="1">
            <a:off x="9867209" y="775504"/>
            <a:ext cx="544200" cy="5442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41" name="Google Shape;541;p6"/>
          <p:cNvSpPr/>
          <p:nvPr/>
        </p:nvSpPr>
        <p:spPr>
          <a:xfrm flipH="1">
            <a:off x="9884169" y="248037"/>
            <a:ext cx="511500" cy="5115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42" name="Google Shape;542;p6"/>
          <p:cNvSpPr/>
          <p:nvPr/>
        </p:nvSpPr>
        <p:spPr>
          <a:xfrm flipH="1">
            <a:off x="9999565" y="355842"/>
            <a:ext cx="288300" cy="288300"/>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43" name="Google Shape;543;p6"/>
          <p:cNvSpPr/>
          <p:nvPr/>
        </p:nvSpPr>
        <p:spPr>
          <a:xfrm flipH="1">
            <a:off x="10069420" y="425188"/>
            <a:ext cx="149100" cy="149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44" name="Google Shape;544;p6"/>
          <p:cNvSpPr/>
          <p:nvPr/>
        </p:nvSpPr>
        <p:spPr>
          <a:xfrm rot="5400000" flipH="1">
            <a:off x="10962413" y="1312789"/>
            <a:ext cx="1069500" cy="10695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545" name="Google Shape;545;p6"/>
          <p:cNvSpPr/>
          <p:nvPr/>
        </p:nvSpPr>
        <p:spPr>
          <a:xfrm rot="5400000" flipH="1">
            <a:off x="11093982" y="1444357"/>
            <a:ext cx="806400" cy="806400"/>
          </a:xfrm>
          <a:prstGeom prst="arc">
            <a:avLst>
              <a:gd name="adj1" fmla="val 16200000"/>
              <a:gd name="adj2" fmla="val 5467200"/>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546" name="Google Shape;546;p6"/>
          <p:cNvSpPr/>
          <p:nvPr/>
        </p:nvSpPr>
        <p:spPr>
          <a:xfrm rot="5400000" flipH="1">
            <a:off x="11217024" y="1567398"/>
            <a:ext cx="560400" cy="5604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547" name="Google Shape;547;p6"/>
          <p:cNvSpPr/>
          <p:nvPr/>
        </p:nvSpPr>
        <p:spPr>
          <a:xfrm rot="5400000" flipH="1">
            <a:off x="11345540" y="1707567"/>
            <a:ext cx="286200" cy="286200"/>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548" name="Google Shape;548;p6"/>
          <p:cNvSpPr/>
          <p:nvPr/>
        </p:nvSpPr>
        <p:spPr>
          <a:xfrm rot="5400000">
            <a:off x="10963578" y="1304883"/>
            <a:ext cx="1069500" cy="1069500"/>
          </a:xfrm>
          <a:prstGeom prst="arc">
            <a:avLst>
              <a:gd name="adj1" fmla="val 16200000"/>
              <a:gd name="adj2" fmla="val 3799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549" name="Google Shape;549;p6"/>
          <p:cNvSpPr/>
          <p:nvPr/>
        </p:nvSpPr>
        <p:spPr>
          <a:xfrm rot="-5400000" flipH="1">
            <a:off x="10958012" y="1304883"/>
            <a:ext cx="1069500" cy="1069500"/>
          </a:xfrm>
          <a:prstGeom prst="arc">
            <a:avLst>
              <a:gd name="adj1" fmla="val 16200000"/>
              <a:gd name="adj2" fmla="val 3799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550" name="Google Shape;550;p6"/>
          <p:cNvSpPr/>
          <p:nvPr/>
        </p:nvSpPr>
        <p:spPr>
          <a:xfrm rot="5400000">
            <a:off x="11211196" y="1552381"/>
            <a:ext cx="560400" cy="5604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551" name="Google Shape;551;p6"/>
          <p:cNvSpPr/>
          <p:nvPr/>
        </p:nvSpPr>
        <p:spPr>
          <a:xfrm rot="5400000">
            <a:off x="11346705" y="1685660"/>
            <a:ext cx="286200" cy="286200"/>
          </a:xfrm>
          <a:prstGeom prst="arc">
            <a:avLst>
              <a:gd name="adj1" fmla="val 16200000"/>
              <a:gd name="adj2" fmla="val 54672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552" name="Google Shape;552;p6"/>
          <p:cNvGrpSpPr/>
          <p:nvPr/>
        </p:nvGrpSpPr>
        <p:grpSpPr>
          <a:xfrm flipH="1">
            <a:off x="10006674" y="1308329"/>
            <a:ext cx="810288" cy="544003"/>
            <a:chOff x="10626465" y="3184818"/>
            <a:chExt cx="1115330" cy="748800"/>
          </a:xfrm>
        </p:grpSpPr>
        <p:cxnSp>
          <p:nvCxnSpPr>
            <p:cNvPr id="553" name="Google Shape;553;p6"/>
            <p:cNvCxnSpPr/>
            <p:nvPr/>
          </p:nvCxnSpPr>
          <p:spPr>
            <a:xfrm>
              <a:off x="10998241" y="3184818"/>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554" name="Google Shape;554;p6"/>
            <p:cNvCxnSpPr/>
            <p:nvPr/>
          </p:nvCxnSpPr>
          <p:spPr>
            <a:xfrm>
              <a:off x="10812353" y="3184818"/>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555" name="Google Shape;555;p6"/>
            <p:cNvCxnSpPr/>
            <p:nvPr/>
          </p:nvCxnSpPr>
          <p:spPr>
            <a:xfrm>
              <a:off x="10626465" y="3184818"/>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556" name="Google Shape;556;p6"/>
            <p:cNvCxnSpPr/>
            <p:nvPr/>
          </p:nvCxnSpPr>
          <p:spPr>
            <a:xfrm>
              <a:off x="11555905" y="3184818"/>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557" name="Google Shape;557;p6"/>
            <p:cNvCxnSpPr/>
            <p:nvPr/>
          </p:nvCxnSpPr>
          <p:spPr>
            <a:xfrm>
              <a:off x="11370017" y="3184818"/>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558" name="Google Shape;558;p6"/>
            <p:cNvCxnSpPr/>
            <p:nvPr/>
          </p:nvCxnSpPr>
          <p:spPr>
            <a:xfrm>
              <a:off x="11184129" y="3184818"/>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559" name="Google Shape;559;p6"/>
            <p:cNvCxnSpPr/>
            <p:nvPr/>
          </p:nvCxnSpPr>
          <p:spPr>
            <a:xfrm>
              <a:off x="11741795" y="3184818"/>
              <a:ext cx="0" cy="748800"/>
            </a:xfrm>
            <a:prstGeom prst="straightConnector1">
              <a:avLst/>
            </a:prstGeom>
            <a:noFill/>
            <a:ln w="9525" cap="flat" cmpd="sng">
              <a:solidFill>
                <a:schemeClr val="dk2"/>
              </a:solidFill>
              <a:prstDash val="solid"/>
              <a:miter lim="800000"/>
              <a:headEnd type="none" w="sm" len="sm"/>
              <a:tailEnd type="none" w="sm" len="sm"/>
            </a:ln>
          </p:spPr>
        </p:cxnSp>
      </p:grpSp>
      <p:sp>
        <p:nvSpPr>
          <p:cNvPr id="560" name="Google Shape;560;p6"/>
          <p:cNvSpPr/>
          <p:nvPr/>
        </p:nvSpPr>
        <p:spPr>
          <a:xfrm flipH="1">
            <a:off x="10411239" y="1323196"/>
            <a:ext cx="552600" cy="531300"/>
          </a:xfrm>
          <a:prstGeom prst="rtTriangl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61" name="Google Shape;561;p6"/>
          <p:cNvSpPr/>
          <p:nvPr/>
        </p:nvSpPr>
        <p:spPr>
          <a:xfrm rot="5400000" flipH="1">
            <a:off x="9853138" y="1312706"/>
            <a:ext cx="552600" cy="531300"/>
          </a:xfrm>
          <a:prstGeom prst="rtTriangl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562" name="Google Shape;562;p6"/>
          <p:cNvGrpSpPr/>
          <p:nvPr/>
        </p:nvGrpSpPr>
        <p:grpSpPr>
          <a:xfrm rot="10800000" flipH="1">
            <a:off x="9864699" y="1853554"/>
            <a:ext cx="1100106" cy="552503"/>
            <a:chOff x="10576560" y="3328633"/>
            <a:chExt cx="1514255" cy="760500"/>
          </a:xfrm>
        </p:grpSpPr>
        <p:sp>
          <p:nvSpPr>
            <p:cNvPr id="563" name="Google Shape;563;p6"/>
            <p:cNvSpPr/>
            <p:nvPr/>
          </p:nvSpPr>
          <p:spPr>
            <a:xfrm>
              <a:off x="10576560" y="335761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64" name="Google Shape;564;p6"/>
            <p:cNvSpPr/>
            <p:nvPr/>
          </p:nvSpPr>
          <p:spPr>
            <a:xfrm rot="-5400000">
              <a:off x="11344865" y="334318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565" name="Google Shape;565;p6"/>
          <p:cNvSpPr/>
          <p:nvPr/>
        </p:nvSpPr>
        <p:spPr>
          <a:xfrm rot="-2700000" flipH="1">
            <a:off x="10210414" y="1660737"/>
            <a:ext cx="393293" cy="393293"/>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66" name="Google Shape;566;p6"/>
          <p:cNvSpPr/>
          <p:nvPr/>
        </p:nvSpPr>
        <p:spPr>
          <a:xfrm flipH="1">
            <a:off x="10266458" y="1711299"/>
            <a:ext cx="288300" cy="2883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67" name="Google Shape;567;p6"/>
          <p:cNvSpPr/>
          <p:nvPr/>
        </p:nvSpPr>
        <p:spPr>
          <a:xfrm flipH="1">
            <a:off x="10336240" y="1780718"/>
            <a:ext cx="149100" cy="149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68" name="Google Shape;568;p6"/>
          <p:cNvSpPr/>
          <p:nvPr/>
        </p:nvSpPr>
        <p:spPr>
          <a:xfrm rot="10800000" flipH="1">
            <a:off x="10967349" y="2389849"/>
            <a:ext cx="1069500" cy="1069500"/>
          </a:xfrm>
          <a:prstGeom prst="arc">
            <a:avLst>
              <a:gd name="adj1" fmla="val 16200000"/>
              <a:gd name="adj2" fmla="val 125862"/>
            </a:avLst>
          </a:prstGeom>
          <a:noFill/>
          <a:ln w="9525" cap="flat" cmpd="sng">
            <a:solidFill>
              <a:schemeClr val="dk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569" name="Google Shape;569;p6"/>
          <p:cNvSpPr/>
          <p:nvPr/>
        </p:nvSpPr>
        <p:spPr>
          <a:xfrm flipH="1">
            <a:off x="10940786" y="2915231"/>
            <a:ext cx="544200" cy="5442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570" name="Google Shape;570;p6"/>
          <p:cNvGrpSpPr/>
          <p:nvPr/>
        </p:nvGrpSpPr>
        <p:grpSpPr>
          <a:xfrm rot="10800000" flipH="1">
            <a:off x="10939280" y="2378174"/>
            <a:ext cx="1100106" cy="552503"/>
            <a:chOff x="10576560" y="3328633"/>
            <a:chExt cx="1514255" cy="760500"/>
          </a:xfrm>
        </p:grpSpPr>
        <p:sp>
          <p:nvSpPr>
            <p:cNvPr id="571" name="Google Shape;571;p6"/>
            <p:cNvSpPr/>
            <p:nvPr/>
          </p:nvSpPr>
          <p:spPr>
            <a:xfrm>
              <a:off x="10576560" y="335761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72" name="Google Shape;572;p6"/>
            <p:cNvSpPr/>
            <p:nvPr/>
          </p:nvSpPr>
          <p:spPr>
            <a:xfrm rot="-5400000">
              <a:off x="11344865" y="334318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573" name="Google Shape;573;p6"/>
          <p:cNvSpPr/>
          <p:nvPr/>
        </p:nvSpPr>
        <p:spPr>
          <a:xfrm rot="5400000">
            <a:off x="11201886" y="2622446"/>
            <a:ext cx="560400" cy="560400"/>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574" name="Google Shape;574;p6"/>
          <p:cNvSpPr/>
          <p:nvPr/>
        </p:nvSpPr>
        <p:spPr>
          <a:xfrm rot="5400000" flipH="1">
            <a:off x="11203052" y="2621147"/>
            <a:ext cx="560400" cy="5604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575" name="Google Shape;575;p6"/>
          <p:cNvGrpSpPr/>
          <p:nvPr/>
        </p:nvGrpSpPr>
        <p:grpSpPr>
          <a:xfrm flipH="1">
            <a:off x="11275232" y="2679891"/>
            <a:ext cx="427618" cy="427618"/>
            <a:chOff x="9392653" y="5061283"/>
            <a:chExt cx="588600" cy="588600"/>
          </a:xfrm>
        </p:grpSpPr>
        <p:sp>
          <p:nvSpPr>
            <p:cNvPr id="576" name="Google Shape;576;p6"/>
            <p:cNvSpPr/>
            <p:nvPr/>
          </p:nvSpPr>
          <p:spPr>
            <a:xfrm>
              <a:off x="9392653" y="5061283"/>
              <a:ext cx="588600" cy="588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77" name="Google Shape;577;p6"/>
            <p:cNvSpPr/>
            <p:nvPr/>
          </p:nvSpPr>
          <p:spPr>
            <a:xfrm>
              <a:off x="9508479" y="5177109"/>
              <a:ext cx="357000" cy="357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78" name="Google Shape;578;p6"/>
            <p:cNvSpPr/>
            <p:nvPr/>
          </p:nvSpPr>
          <p:spPr>
            <a:xfrm>
              <a:off x="9608742" y="5277372"/>
              <a:ext cx="156600" cy="156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589" name="Google Shape;589;p6"/>
          <p:cNvGrpSpPr/>
          <p:nvPr/>
        </p:nvGrpSpPr>
        <p:grpSpPr>
          <a:xfrm rot="59625" flipH="1">
            <a:off x="8741947" y="227006"/>
            <a:ext cx="1114254" cy="1114185"/>
            <a:chOff x="3247624" y="213651"/>
            <a:chExt cx="1533709" cy="1533614"/>
          </a:xfrm>
        </p:grpSpPr>
        <p:sp>
          <p:nvSpPr>
            <p:cNvPr id="590" name="Google Shape;590;p6"/>
            <p:cNvSpPr/>
            <p:nvPr/>
          </p:nvSpPr>
          <p:spPr>
            <a:xfrm rot="-2642172" flipH="1">
              <a:off x="3472138" y="438179"/>
              <a:ext cx="1084572" cy="1084572"/>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591" name="Google Shape;591;p6"/>
            <p:cNvSpPr/>
            <p:nvPr/>
          </p:nvSpPr>
          <p:spPr>
            <a:xfrm rot="8157828" flipH="1">
              <a:off x="3472247" y="438165"/>
              <a:ext cx="1084572" cy="1084572"/>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592" name="Google Shape;592;p6"/>
          <p:cNvSpPr/>
          <p:nvPr/>
        </p:nvSpPr>
        <p:spPr>
          <a:xfrm flipH="1">
            <a:off x="9043323" y="527961"/>
            <a:ext cx="511500" cy="5115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93" name="Google Shape;593;p6"/>
          <p:cNvSpPr/>
          <p:nvPr/>
        </p:nvSpPr>
        <p:spPr>
          <a:xfrm flipH="1">
            <a:off x="9169461" y="654124"/>
            <a:ext cx="259200" cy="2592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cxnSp>
        <p:nvCxnSpPr>
          <p:cNvPr id="594" name="Google Shape;594;p6"/>
          <p:cNvCxnSpPr/>
          <p:nvPr/>
        </p:nvCxnSpPr>
        <p:spPr>
          <a:xfrm>
            <a:off x="749191" y="1229156"/>
            <a:ext cx="499800" cy="0"/>
          </a:xfrm>
          <a:prstGeom prst="straightConnector1">
            <a:avLst/>
          </a:prstGeom>
          <a:noFill/>
          <a:ln w="9525" cap="flat" cmpd="sng">
            <a:solidFill>
              <a:schemeClr val="accent3"/>
            </a:solidFill>
            <a:prstDash val="solid"/>
            <a:miter lim="800000"/>
            <a:headEnd type="none" w="sm" len="sm"/>
            <a:tailEnd type="none" w="sm" len="sm"/>
          </a:ln>
        </p:spPr>
      </p:cxnSp>
      <p:sp>
        <p:nvSpPr>
          <p:cNvPr id="595" name="Google Shape;595;p6"/>
          <p:cNvSpPr/>
          <p:nvPr/>
        </p:nvSpPr>
        <p:spPr>
          <a:xfrm rot="10800000" flipH="1">
            <a:off x="175014" y="686400"/>
            <a:ext cx="544200" cy="5442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96" name="Google Shape;596;p6"/>
          <p:cNvSpPr/>
          <p:nvPr/>
        </p:nvSpPr>
        <p:spPr>
          <a:xfrm rot="10800000" flipH="1">
            <a:off x="184004" y="160600"/>
            <a:ext cx="1069500" cy="1069500"/>
          </a:xfrm>
          <a:prstGeom prst="arc">
            <a:avLst>
              <a:gd name="adj1" fmla="val 16200000"/>
              <a:gd name="adj2" fmla="val 5467200"/>
            </a:avLst>
          </a:prstGeom>
          <a:noFill/>
          <a:ln w="9525" cap="flat" cmpd="sng">
            <a:solidFill>
              <a:schemeClr val="dk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597" name="Google Shape;597;p6"/>
          <p:cNvGrpSpPr/>
          <p:nvPr/>
        </p:nvGrpSpPr>
        <p:grpSpPr>
          <a:xfrm rot="10800000" flipH="1">
            <a:off x="174931" y="150012"/>
            <a:ext cx="537277" cy="544003"/>
            <a:chOff x="8943245" y="2438859"/>
            <a:chExt cx="739541" cy="748800"/>
          </a:xfrm>
        </p:grpSpPr>
        <p:cxnSp>
          <p:nvCxnSpPr>
            <p:cNvPr id="598" name="Google Shape;598;p6"/>
            <p:cNvCxnSpPr/>
            <p:nvPr/>
          </p:nvCxnSpPr>
          <p:spPr>
            <a:xfrm>
              <a:off x="8943245"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599" name="Google Shape;599;p6"/>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600" name="Google Shape;600;p6"/>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601" name="Google Shape;601;p6"/>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602" name="Google Shape;602;p6"/>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603" name="Google Shape;603;p6"/>
          <p:cNvSpPr/>
          <p:nvPr/>
        </p:nvSpPr>
        <p:spPr>
          <a:xfrm rot="10800000" flipH="1">
            <a:off x="285901" y="297837"/>
            <a:ext cx="797400" cy="797400"/>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04" name="Google Shape;604;p6"/>
          <p:cNvSpPr/>
          <p:nvPr/>
        </p:nvSpPr>
        <p:spPr>
          <a:xfrm rot="10800000" flipH="1">
            <a:off x="428672" y="441265"/>
            <a:ext cx="511200" cy="5112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05" name="Google Shape;605;p6"/>
          <p:cNvSpPr/>
          <p:nvPr/>
        </p:nvSpPr>
        <p:spPr>
          <a:xfrm rot="10800000" flipH="1">
            <a:off x="558621" y="570515"/>
            <a:ext cx="252000" cy="252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06" name="Google Shape;606;p6"/>
          <p:cNvSpPr/>
          <p:nvPr/>
        </p:nvSpPr>
        <p:spPr>
          <a:xfrm rot="10800000" flipH="1">
            <a:off x="1257739" y="686400"/>
            <a:ext cx="544200" cy="5442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07" name="Google Shape;607;p6"/>
          <p:cNvSpPr/>
          <p:nvPr/>
        </p:nvSpPr>
        <p:spPr>
          <a:xfrm rot="10800000" flipH="1">
            <a:off x="1256574" y="142119"/>
            <a:ext cx="544200" cy="5442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608" name="Google Shape;608;p6"/>
          <p:cNvGrpSpPr/>
          <p:nvPr/>
        </p:nvGrpSpPr>
        <p:grpSpPr>
          <a:xfrm rot="10800000" flipH="1">
            <a:off x="1398955" y="151177"/>
            <a:ext cx="268639" cy="544003"/>
            <a:chOff x="10628069" y="2437255"/>
            <a:chExt cx="369772" cy="748800"/>
          </a:xfrm>
        </p:grpSpPr>
        <p:cxnSp>
          <p:nvCxnSpPr>
            <p:cNvPr id="609" name="Google Shape;609;p6"/>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610" name="Google Shape;610;p6"/>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611" name="Google Shape;611;p6"/>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612" name="Google Shape;612;p6"/>
          <p:cNvSpPr/>
          <p:nvPr/>
        </p:nvSpPr>
        <p:spPr>
          <a:xfrm rot="10800000" flipH="1">
            <a:off x="1389603" y="808104"/>
            <a:ext cx="288300" cy="2883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13" name="Google Shape;613;p6"/>
          <p:cNvSpPr/>
          <p:nvPr/>
        </p:nvSpPr>
        <p:spPr>
          <a:xfrm rot="10800000" flipH="1">
            <a:off x="1458948" y="877958"/>
            <a:ext cx="149100" cy="149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14" name="Google Shape;614;p6"/>
          <p:cNvSpPr/>
          <p:nvPr/>
        </p:nvSpPr>
        <p:spPr>
          <a:xfrm rot="5400000" flipH="1">
            <a:off x="1803342" y="140701"/>
            <a:ext cx="544200" cy="5442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19" name="Google Shape;619;p6"/>
          <p:cNvSpPr/>
          <p:nvPr/>
        </p:nvSpPr>
        <p:spPr>
          <a:xfrm rot="10800000" flipH="1">
            <a:off x="1819082" y="701168"/>
            <a:ext cx="511200" cy="511200"/>
          </a:xfrm>
          <a:prstGeom prst="ellipse">
            <a:avLst/>
          </a:prstGeom>
          <a:solidFill>
            <a:schemeClr val="dk2"/>
          </a:solid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20" name="Google Shape;620;p6"/>
          <p:cNvSpPr/>
          <p:nvPr/>
        </p:nvSpPr>
        <p:spPr>
          <a:xfrm rot="10800000" flipH="1">
            <a:off x="1926886" y="816262"/>
            <a:ext cx="288300" cy="288300"/>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21" name="Google Shape;621;p6"/>
          <p:cNvSpPr/>
          <p:nvPr/>
        </p:nvSpPr>
        <p:spPr>
          <a:xfrm rot="10800000" flipH="1">
            <a:off x="1996232" y="886116"/>
            <a:ext cx="149100" cy="149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22" name="Google Shape;622;p6"/>
          <p:cNvSpPr/>
          <p:nvPr/>
        </p:nvSpPr>
        <p:spPr>
          <a:xfrm rot="10800000" flipH="1">
            <a:off x="179405" y="1767832"/>
            <a:ext cx="544200" cy="5442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23" name="Google Shape;623;p6"/>
          <p:cNvSpPr/>
          <p:nvPr/>
        </p:nvSpPr>
        <p:spPr>
          <a:xfrm rot="5400000" flipH="1">
            <a:off x="179314" y="1229127"/>
            <a:ext cx="544200" cy="5442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624" name="Google Shape;624;p6"/>
          <p:cNvGrpSpPr/>
          <p:nvPr/>
        </p:nvGrpSpPr>
        <p:grpSpPr>
          <a:xfrm rot="5400000" flipH="1">
            <a:off x="311076" y="1777023"/>
            <a:ext cx="280842" cy="544003"/>
            <a:chOff x="10628069" y="2437255"/>
            <a:chExt cx="369772" cy="748800"/>
          </a:xfrm>
        </p:grpSpPr>
        <p:cxnSp>
          <p:nvCxnSpPr>
            <p:cNvPr id="625" name="Google Shape;625;p6"/>
            <p:cNvCxnSpPr/>
            <p:nvPr/>
          </p:nvCxnSpPr>
          <p:spPr>
            <a:xfrm>
              <a:off x="10997841"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626" name="Google Shape;626;p6"/>
            <p:cNvCxnSpPr/>
            <p:nvPr/>
          </p:nvCxnSpPr>
          <p:spPr>
            <a:xfrm>
              <a:off x="10812955"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627" name="Google Shape;627;p6"/>
            <p:cNvCxnSpPr/>
            <p:nvPr/>
          </p:nvCxnSpPr>
          <p:spPr>
            <a:xfrm>
              <a:off x="10628069" y="2437255"/>
              <a:ext cx="0" cy="748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628" name="Google Shape;628;p6"/>
          <p:cNvGrpSpPr/>
          <p:nvPr/>
        </p:nvGrpSpPr>
        <p:grpSpPr>
          <a:xfrm rot="5400000" flipH="1">
            <a:off x="316012" y="1233847"/>
            <a:ext cx="268639" cy="544003"/>
            <a:chOff x="10628069" y="2437255"/>
            <a:chExt cx="369772" cy="748800"/>
          </a:xfrm>
        </p:grpSpPr>
        <p:cxnSp>
          <p:nvCxnSpPr>
            <p:cNvPr id="629" name="Google Shape;629;p6"/>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630" name="Google Shape;630;p6"/>
            <p:cNvCxnSpPr/>
            <p:nvPr/>
          </p:nvCxnSpPr>
          <p:spPr>
            <a:xfrm>
              <a:off x="10812955"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631" name="Google Shape;631;p6"/>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632" name="Google Shape;632;p6"/>
          <p:cNvSpPr/>
          <p:nvPr/>
        </p:nvSpPr>
        <p:spPr>
          <a:xfrm>
            <a:off x="176614" y="1229462"/>
            <a:ext cx="1084200" cy="1084200"/>
          </a:xfrm>
          <a:prstGeom prst="arc">
            <a:avLst>
              <a:gd name="adj1" fmla="val 16200000"/>
              <a:gd name="adj2" fmla="val 5378577"/>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633" name="Google Shape;633;p6"/>
          <p:cNvGrpSpPr/>
          <p:nvPr/>
        </p:nvGrpSpPr>
        <p:grpSpPr>
          <a:xfrm rot="-5400000">
            <a:off x="314789" y="1366946"/>
            <a:ext cx="816005" cy="816005"/>
            <a:chOff x="6214949" y="2511699"/>
            <a:chExt cx="1123200" cy="1123200"/>
          </a:xfrm>
        </p:grpSpPr>
        <p:sp>
          <p:nvSpPr>
            <p:cNvPr id="634" name="Google Shape;634;p6"/>
            <p:cNvSpPr/>
            <p:nvPr/>
          </p:nvSpPr>
          <p:spPr>
            <a:xfrm rot="-5400000" flipH="1">
              <a:off x="6402149" y="2698899"/>
              <a:ext cx="748800" cy="7488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635" name="Google Shape;635;p6"/>
            <p:cNvSpPr/>
            <p:nvPr/>
          </p:nvSpPr>
          <p:spPr>
            <a:xfrm rot="-5400000" flipH="1">
              <a:off x="6589349" y="2886099"/>
              <a:ext cx="374400" cy="374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636" name="Google Shape;636;p6"/>
            <p:cNvSpPr/>
            <p:nvPr/>
          </p:nvSpPr>
          <p:spPr>
            <a:xfrm rot="-5400000" flipH="1">
              <a:off x="6214949" y="2511699"/>
              <a:ext cx="1123200" cy="1123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800">
                  <a:latin typeface="Calibri"/>
                  <a:ea typeface="Calibri"/>
                  <a:cs typeface="Calibri"/>
                  <a:sym typeface="Calibri"/>
                </a:rPr>
                <a:t>		</a:t>
              </a:r>
              <a:endParaRPr sz="1800" b="0" i="0" u="none" strike="noStrike" cap="none">
                <a:solidFill>
                  <a:srgbClr val="000000"/>
                </a:solidFill>
                <a:latin typeface="Calibri"/>
                <a:ea typeface="Calibri"/>
                <a:cs typeface="Calibri"/>
                <a:sym typeface="Calibri"/>
              </a:endParaRPr>
            </a:p>
          </p:txBody>
        </p:sp>
      </p:grpSp>
      <p:grpSp>
        <p:nvGrpSpPr>
          <p:cNvPr id="141" name="Group 140">
            <a:extLst>
              <a:ext uri="{FF2B5EF4-FFF2-40B4-BE49-F238E27FC236}">
                <a16:creationId xmlns:a16="http://schemas.microsoft.com/office/drawing/2014/main" id="{9EA2F2B5-ED78-4C74-9E66-01D2766CC211}"/>
              </a:ext>
            </a:extLst>
          </p:cNvPr>
          <p:cNvGrpSpPr/>
          <p:nvPr userDrawn="1"/>
        </p:nvGrpSpPr>
        <p:grpSpPr>
          <a:xfrm>
            <a:off x="1800951" y="241539"/>
            <a:ext cx="545433" cy="309999"/>
            <a:chOff x="11184673" y="2647468"/>
            <a:chExt cx="748937" cy="369772"/>
          </a:xfrm>
        </p:grpSpPr>
        <p:cxnSp>
          <p:nvCxnSpPr>
            <p:cNvPr id="142" name="Straight Connector 141">
              <a:extLst>
                <a:ext uri="{FF2B5EF4-FFF2-40B4-BE49-F238E27FC236}">
                  <a16:creationId xmlns:a16="http://schemas.microsoft.com/office/drawing/2014/main" id="{527793F7-14A2-4DCB-95EF-16D234E92D03}"/>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CC14E8AF-2456-421E-AA00-721BB3BBD087}"/>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2FEC7B6F-71E9-4B98-A5AC-CAD75D582363}"/>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grpSp>
        <p:nvGrpSpPr>
          <p:cNvPr id="145" name="Group 144">
            <a:extLst>
              <a:ext uri="{FF2B5EF4-FFF2-40B4-BE49-F238E27FC236}">
                <a16:creationId xmlns:a16="http://schemas.microsoft.com/office/drawing/2014/main" id="{9300A2E1-ECF5-41B6-968D-6CEC66BCC519}"/>
              </a:ext>
            </a:extLst>
          </p:cNvPr>
          <p:cNvGrpSpPr/>
          <p:nvPr userDrawn="1"/>
        </p:nvGrpSpPr>
        <p:grpSpPr>
          <a:xfrm>
            <a:off x="9855147" y="905773"/>
            <a:ext cx="565562" cy="272617"/>
            <a:chOff x="11184673" y="2647468"/>
            <a:chExt cx="748937" cy="369772"/>
          </a:xfrm>
        </p:grpSpPr>
        <p:cxnSp>
          <p:nvCxnSpPr>
            <p:cNvPr id="146" name="Straight Connector 145">
              <a:extLst>
                <a:ext uri="{FF2B5EF4-FFF2-40B4-BE49-F238E27FC236}">
                  <a16:creationId xmlns:a16="http://schemas.microsoft.com/office/drawing/2014/main" id="{AC530AA3-EAF6-4B5A-B148-DC081B58103C}"/>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CD7E1CCE-8CFF-46D2-9554-0BA87ABA1B1B}"/>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BD02F34C-EBC7-4F68-9936-B5C7D1C06E9C}"/>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9660315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700" cy="763500"/>
          </a:xfrm>
          <a:prstGeom prst="rect">
            <a:avLst/>
          </a:prstGeom>
          <a:noFill/>
          <a:ln>
            <a:noFill/>
          </a:ln>
        </p:spPr>
        <p:txBody>
          <a:bodyPr spcFirstLastPara="1" wrap="square" lIns="121900" tIns="121900" rIns="121900" bIns="121900" anchor="t" anchorCtr="0">
            <a:noAutofit/>
          </a:bodyPr>
          <a:lstStyle>
            <a:lvl1pPr lvl="0">
              <a:lnSpc>
                <a:spcPct val="80000"/>
              </a:lnSpc>
              <a:spcBef>
                <a:spcPts val="0"/>
              </a:spcBef>
              <a:spcAft>
                <a:spcPts val="0"/>
              </a:spcAft>
              <a:buClr>
                <a:schemeClr val="dk1"/>
              </a:buClr>
              <a:buSzPts val="4000"/>
              <a:buFont typeface="Ubuntu Condensed"/>
              <a:buNone/>
              <a:defRPr sz="4000" b="1">
                <a:solidFill>
                  <a:schemeClr val="dk1"/>
                </a:solidFill>
                <a:latin typeface="Ubuntu Condensed"/>
                <a:ea typeface="Ubuntu Condensed"/>
                <a:cs typeface="Ubuntu Condensed"/>
                <a:sym typeface="Ubuntu Condensed"/>
              </a:defRPr>
            </a:lvl1pPr>
            <a:lvl2pPr lvl="1">
              <a:lnSpc>
                <a:spcPct val="70000"/>
              </a:lnSpc>
              <a:spcBef>
                <a:spcPts val="0"/>
              </a:spcBef>
              <a:spcAft>
                <a:spcPts val="0"/>
              </a:spcAft>
              <a:buClr>
                <a:schemeClr val="dk1"/>
              </a:buClr>
              <a:buSzPts val="4000"/>
              <a:buFont typeface="Ubuntu Condensed"/>
              <a:buNone/>
              <a:defRPr sz="4000" b="1">
                <a:solidFill>
                  <a:schemeClr val="dk1"/>
                </a:solidFill>
                <a:latin typeface="Ubuntu Condensed"/>
                <a:ea typeface="Ubuntu Condensed"/>
                <a:cs typeface="Ubuntu Condensed"/>
                <a:sym typeface="Ubuntu Condensed"/>
              </a:defRPr>
            </a:lvl2pPr>
            <a:lvl3pPr lvl="2">
              <a:lnSpc>
                <a:spcPct val="70000"/>
              </a:lnSpc>
              <a:spcBef>
                <a:spcPts val="0"/>
              </a:spcBef>
              <a:spcAft>
                <a:spcPts val="0"/>
              </a:spcAft>
              <a:buClr>
                <a:schemeClr val="dk1"/>
              </a:buClr>
              <a:buSzPts val="4000"/>
              <a:buFont typeface="Ubuntu Condensed"/>
              <a:buNone/>
              <a:defRPr sz="4000" b="1">
                <a:solidFill>
                  <a:schemeClr val="dk1"/>
                </a:solidFill>
                <a:latin typeface="Ubuntu Condensed"/>
                <a:ea typeface="Ubuntu Condensed"/>
                <a:cs typeface="Ubuntu Condensed"/>
                <a:sym typeface="Ubuntu Condensed"/>
              </a:defRPr>
            </a:lvl3pPr>
            <a:lvl4pPr lvl="3">
              <a:lnSpc>
                <a:spcPct val="70000"/>
              </a:lnSpc>
              <a:spcBef>
                <a:spcPts val="0"/>
              </a:spcBef>
              <a:spcAft>
                <a:spcPts val="0"/>
              </a:spcAft>
              <a:buClr>
                <a:schemeClr val="dk1"/>
              </a:buClr>
              <a:buSzPts val="4000"/>
              <a:buFont typeface="Ubuntu Condensed"/>
              <a:buNone/>
              <a:defRPr sz="4000" b="1">
                <a:solidFill>
                  <a:schemeClr val="dk1"/>
                </a:solidFill>
                <a:latin typeface="Ubuntu Condensed"/>
                <a:ea typeface="Ubuntu Condensed"/>
                <a:cs typeface="Ubuntu Condensed"/>
                <a:sym typeface="Ubuntu Condensed"/>
              </a:defRPr>
            </a:lvl4pPr>
            <a:lvl5pPr lvl="4">
              <a:lnSpc>
                <a:spcPct val="70000"/>
              </a:lnSpc>
              <a:spcBef>
                <a:spcPts val="0"/>
              </a:spcBef>
              <a:spcAft>
                <a:spcPts val="0"/>
              </a:spcAft>
              <a:buClr>
                <a:schemeClr val="dk1"/>
              </a:buClr>
              <a:buSzPts val="4000"/>
              <a:buFont typeface="Ubuntu Condensed"/>
              <a:buNone/>
              <a:defRPr sz="4000" b="1">
                <a:solidFill>
                  <a:schemeClr val="dk1"/>
                </a:solidFill>
                <a:latin typeface="Ubuntu Condensed"/>
                <a:ea typeface="Ubuntu Condensed"/>
                <a:cs typeface="Ubuntu Condensed"/>
                <a:sym typeface="Ubuntu Condensed"/>
              </a:defRPr>
            </a:lvl5pPr>
            <a:lvl6pPr lvl="5">
              <a:lnSpc>
                <a:spcPct val="70000"/>
              </a:lnSpc>
              <a:spcBef>
                <a:spcPts val="0"/>
              </a:spcBef>
              <a:spcAft>
                <a:spcPts val="0"/>
              </a:spcAft>
              <a:buClr>
                <a:schemeClr val="dk1"/>
              </a:buClr>
              <a:buSzPts val="4000"/>
              <a:buFont typeface="Ubuntu Condensed"/>
              <a:buNone/>
              <a:defRPr sz="4000" b="1">
                <a:solidFill>
                  <a:schemeClr val="dk1"/>
                </a:solidFill>
                <a:latin typeface="Ubuntu Condensed"/>
                <a:ea typeface="Ubuntu Condensed"/>
                <a:cs typeface="Ubuntu Condensed"/>
                <a:sym typeface="Ubuntu Condensed"/>
              </a:defRPr>
            </a:lvl6pPr>
            <a:lvl7pPr lvl="6">
              <a:lnSpc>
                <a:spcPct val="70000"/>
              </a:lnSpc>
              <a:spcBef>
                <a:spcPts val="0"/>
              </a:spcBef>
              <a:spcAft>
                <a:spcPts val="0"/>
              </a:spcAft>
              <a:buClr>
                <a:schemeClr val="dk1"/>
              </a:buClr>
              <a:buSzPts val="4000"/>
              <a:buFont typeface="Ubuntu Condensed"/>
              <a:buNone/>
              <a:defRPr sz="4000" b="1">
                <a:solidFill>
                  <a:schemeClr val="dk1"/>
                </a:solidFill>
                <a:latin typeface="Ubuntu Condensed"/>
                <a:ea typeface="Ubuntu Condensed"/>
                <a:cs typeface="Ubuntu Condensed"/>
                <a:sym typeface="Ubuntu Condensed"/>
              </a:defRPr>
            </a:lvl7pPr>
            <a:lvl8pPr lvl="7">
              <a:lnSpc>
                <a:spcPct val="70000"/>
              </a:lnSpc>
              <a:spcBef>
                <a:spcPts val="0"/>
              </a:spcBef>
              <a:spcAft>
                <a:spcPts val="0"/>
              </a:spcAft>
              <a:buClr>
                <a:schemeClr val="dk1"/>
              </a:buClr>
              <a:buSzPts val="4000"/>
              <a:buFont typeface="Ubuntu Condensed"/>
              <a:buNone/>
              <a:defRPr sz="4000" b="1">
                <a:solidFill>
                  <a:schemeClr val="dk1"/>
                </a:solidFill>
                <a:latin typeface="Ubuntu Condensed"/>
                <a:ea typeface="Ubuntu Condensed"/>
                <a:cs typeface="Ubuntu Condensed"/>
                <a:sym typeface="Ubuntu Condensed"/>
              </a:defRPr>
            </a:lvl8pPr>
            <a:lvl9pPr lvl="8">
              <a:lnSpc>
                <a:spcPct val="70000"/>
              </a:lnSpc>
              <a:spcBef>
                <a:spcPts val="0"/>
              </a:spcBef>
              <a:spcAft>
                <a:spcPts val="0"/>
              </a:spcAft>
              <a:buClr>
                <a:schemeClr val="dk1"/>
              </a:buClr>
              <a:buSzPts val="4000"/>
              <a:buFont typeface="Ubuntu Condensed"/>
              <a:buNone/>
              <a:defRPr sz="4000" b="1">
                <a:solidFill>
                  <a:schemeClr val="dk1"/>
                </a:solidFill>
                <a:latin typeface="Ubuntu Condensed"/>
                <a:ea typeface="Ubuntu Condensed"/>
                <a:cs typeface="Ubuntu Condensed"/>
                <a:sym typeface="Ubuntu Condensed"/>
              </a:defRPr>
            </a:lvl9pPr>
          </a:lstStyle>
          <a:p>
            <a:endParaRPr dirty="0"/>
          </a:p>
        </p:txBody>
      </p:sp>
      <p:sp>
        <p:nvSpPr>
          <p:cNvPr id="7" name="Google Shape;7;p1"/>
          <p:cNvSpPr txBox="1">
            <a:spLocks noGrp="1"/>
          </p:cNvSpPr>
          <p:nvPr>
            <p:ph type="body" idx="1"/>
          </p:nvPr>
        </p:nvSpPr>
        <p:spPr>
          <a:xfrm>
            <a:off x="415600" y="1536633"/>
            <a:ext cx="11360700" cy="4555200"/>
          </a:xfrm>
          <a:prstGeom prst="rect">
            <a:avLst/>
          </a:prstGeom>
          <a:noFill/>
          <a:ln>
            <a:noFill/>
          </a:ln>
        </p:spPr>
        <p:txBody>
          <a:bodyPr spcFirstLastPara="1" wrap="square" lIns="121900" tIns="121900" rIns="121900" bIns="121900" anchor="t" anchorCtr="0">
            <a:noAutofit/>
          </a:bodyPr>
          <a:lstStyle>
            <a:lvl1pPr marL="457200" lvl="0" indent="-349250">
              <a:lnSpc>
                <a:spcPct val="115000"/>
              </a:lnSpc>
              <a:spcBef>
                <a:spcPts val="0"/>
              </a:spcBef>
              <a:spcAft>
                <a:spcPts val="0"/>
              </a:spcAft>
              <a:buClr>
                <a:schemeClr val="lt1"/>
              </a:buClr>
              <a:buSzPts val="1900"/>
              <a:buFont typeface="Catamaran"/>
              <a:buChar char="●"/>
              <a:defRPr sz="1900">
                <a:solidFill>
                  <a:schemeClr val="lt1"/>
                </a:solidFill>
                <a:latin typeface="Catamaran"/>
                <a:ea typeface="Catamaran"/>
                <a:cs typeface="Catamaran"/>
                <a:sym typeface="Catamaran"/>
              </a:defRPr>
            </a:lvl1pPr>
            <a:lvl2pPr marL="914400" lvl="1" indent="-349250">
              <a:lnSpc>
                <a:spcPct val="115000"/>
              </a:lnSpc>
              <a:spcBef>
                <a:spcPts val="2100"/>
              </a:spcBef>
              <a:spcAft>
                <a:spcPts val="0"/>
              </a:spcAft>
              <a:buClr>
                <a:schemeClr val="lt1"/>
              </a:buClr>
              <a:buSzPts val="1900"/>
              <a:buFont typeface="Catamaran"/>
              <a:buChar char="○"/>
              <a:defRPr sz="1900">
                <a:solidFill>
                  <a:schemeClr val="lt1"/>
                </a:solidFill>
                <a:latin typeface="Catamaran"/>
                <a:ea typeface="Catamaran"/>
                <a:cs typeface="Catamaran"/>
                <a:sym typeface="Catamaran"/>
              </a:defRPr>
            </a:lvl2pPr>
            <a:lvl3pPr marL="1371600" lvl="2" indent="-349250">
              <a:lnSpc>
                <a:spcPct val="115000"/>
              </a:lnSpc>
              <a:spcBef>
                <a:spcPts val="2100"/>
              </a:spcBef>
              <a:spcAft>
                <a:spcPts val="0"/>
              </a:spcAft>
              <a:buClr>
                <a:schemeClr val="lt1"/>
              </a:buClr>
              <a:buSzPts val="1900"/>
              <a:buFont typeface="Catamaran"/>
              <a:buChar char="■"/>
              <a:defRPr sz="1900">
                <a:solidFill>
                  <a:schemeClr val="lt1"/>
                </a:solidFill>
                <a:latin typeface="Catamaran"/>
                <a:ea typeface="Catamaran"/>
                <a:cs typeface="Catamaran"/>
                <a:sym typeface="Catamaran"/>
              </a:defRPr>
            </a:lvl3pPr>
            <a:lvl4pPr marL="1828800" lvl="3" indent="-349250">
              <a:lnSpc>
                <a:spcPct val="115000"/>
              </a:lnSpc>
              <a:spcBef>
                <a:spcPts val="2100"/>
              </a:spcBef>
              <a:spcAft>
                <a:spcPts val="0"/>
              </a:spcAft>
              <a:buClr>
                <a:schemeClr val="lt1"/>
              </a:buClr>
              <a:buSzPts val="1900"/>
              <a:buFont typeface="Catamaran"/>
              <a:buChar char="●"/>
              <a:defRPr sz="1900">
                <a:solidFill>
                  <a:schemeClr val="lt1"/>
                </a:solidFill>
                <a:latin typeface="Catamaran"/>
                <a:ea typeface="Catamaran"/>
                <a:cs typeface="Catamaran"/>
                <a:sym typeface="Catamaran"/>
              </a:defRPr>
            </a:lvl4pPr>
            <a:lvl5pPr marL="2286000" lvl="4" indent="-349250">
              <a:lnSpc>
                <a:spcPct val="115000"/>
              </a:lnSpc>
              <a:spcBef>
                <a:spcPts val="2100"/>
              </a:spcBef>
              <a:spcAft>
                <a:spcPts val="0"/>
              </a:spcAft>
              <a:buClr>
                <a:schemeClr val="lt1"/>
              </a:buClr>
              <a:buSzPts val="1900"/>
              <a:buFont typeface="Catamaran"/>
              <a:buChar char="○"/>
              <a:defRPr sz="1900">
                <a:solidFill>
                  <a:schemeClr val="lt1"/>
                </a:solidFill>
                <a:latin typeface="Catamaran"/>
                <a:ea typeface="Catamaran"/>
                <a:cs typeface="Catamaran"/>
                <a:sym typeface="Catamaran"/>
              </a:defRPr>
            </a:lvl5pPr>
            <a:lvl6pPr marL="2743200" lvl="5" indent="-349250">
              <a:lnSpc>
                <a:spcPct val="115000"/>
              </a:lnSpc>
              <a:spcBef>
                <a:spcPts val="2100"/>
              </a:spcBef>
              <a:spcAft>
                <a:spcPts val="0"/>
              </a:spcAft>
              <a:buClr>
                <a:schemeClr val="lt1"/>
              </a:buClr>
              <a:buSzPts val="1900"/>
              <a:buFont typeface="Catamaran"/>
              <a:buChar char="■"/>
              <a:defRPr sz="1900">
                <a:solidFill>
                  <a:schemeClr val="lt1"/>
                </a:solidFill>
                <a:latin typeface="Catamaran"/>
                <a:ea typeface="Catamaran"/>
                <a:cs typeface="Catamaran"/>
                <a:sym typeface="Catamaran"/>
              </a:defRPr>
            </a:lvl6pPr>
            <a:lvl7pPr marL="3200400" lvl="6" indent="-349250">
              <a:lnSpc>
                <a:spcPct val="115000"/>
              </a:lnSpc>
              <a:spcBef>
                <a:spcPts val="2100"/>
              </a:spcBef>
              <a:spcAft>
                <a:spcPts val="0"/>
              </a:spcAft>
              <a:buClr>
                <a:schemeClr val="lt1"/>
              </a:buClr>
              <a:buSzPts val="1900"/>
              <a:buFont typeface="Catamaran"/>
              <a:buChar char="●"/>
              <a:defRPr sz="1900">
                <a:solidFill>
                  <a:schemeClr val="lt1"/>
                </a:solidFill>
                <a:latin typeface="Catamaran"/>
                <a:ea typeface="Catamaran"/>
                <a:cs typeface="Catamaran"/>
                <a:sym typeface="Catamaran"/>
              </a:defRPr>
            </a:lvl7pPr>
            <a:lvl8pPr marL="3657600" lvl="7" indent="-349250">
              <a:lnSpc>
                <a:spcPct val="115000"/>
              </a:lnSpc>
              <a:spcBef>
                <a:spcPts val="2100"/>
              </a:spcBef>
              <a:spcAft>
                <a:spcPts val="0"/>
              </a:spcAft>
              <a:buClr>
                <a:schemeClr val="lt1"/>
              </a:buClr>
              <a:buSzPts val="1900"/>
              <a:buFont typeface="Catamaran"/>
              <a:buChar char="○"/>
              <a:defRPr sz="1900">
                <a:solidFill>
                  <a:schemeClr val="lt1"/>
                </a:solidFill>
                <a:latin typeface="Catamaran"/>
                <a:ea typeface="Catamaran"/>
                <a:cs typeface="Catamaran"/>
                <a:sym typeface="Catamaran"/>
              </a:defRPr>
            </a:lvl8pPr>
            <a:lvl9pPr marL="4114800" lvl="8" indent="-349250">
              <a:lnSpc>
                <a:spcPct val="115000"/>
              </a:lnSpc>
              <a:spcBef>
                <a:spcPts val="2100"/>
              </a:spcBef>
              <a:spcAft>
                <a:spcPts val="2100"/>
              </a:spcAft>
              <a:buClr>
                <a:schemeClr val="lt1"/>
              </a:buClr>
              <a:buSzPts val="1900"/>
              <a:buFont typeface="Catamaran"/>
              <a:buChar char="■"/>
              <a:defRPr sz="1900">
                <a:solidFill>
                  <a:schemeClr val="lt1"/>
                </a:solidFill>
                <a:latin typeface="Catamaran"/>
                <a:ea typeface="Catamaran"/>
                <a:cs typeface="Catamaran"/>
                <a:sym typeface="Catamaran"/>
              </a:defRPr>
            </a:lvl9pPr>
          </a:lstStyle>
          <a:p>
            <a:endParaRPr/>
          </a:p>
        </p:txBody>
      </p:sp>
      <p:sp>
        <p:nvSpPr>
          <p:cNvPr id="8" name="Google Shape;8;p1"/>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lvl="0" algn="r">
              <a:buNone/>
              <a:defRPr sz="1300">
                <a:solidFill>
                  <a:schemeClr val="dk2"/>
                </a:solidFill>
              </a:defRPr>
            </a:lvl1pPr>
            <a:lvl2pPr lvl="1" algn="r">
              <a:buNone/>
              <a:defRPr sz="1300">
                <a:solidFill>
                  <a:schemeClr val="dk2"/>
                </a:solidFill>
              </a:defRPr>
            </a:lvl2pPr>
            <a:lvl3pPr lvl="2" algn="r">
              <a:buNone/>
              <a:defRPr sz="1300">
                <a:solidFill>
                  <a:schemeClr val="dk2"/>
                </a:solidFill>
              </a:defRPr>
            </a:lvl3pPr>
            <a:lvl4pPr lvl="3" algn="r">
              <a:buNone/>
              <a:defRPr sz="1300">
                <a:solidFill>
                  <a:schemeClr val="dk2"/>
                </a:solidFill>
              </a:defRPr>
            </a:lvl4pPr>
            <a:lvl5pPr lvl="4" algn="r">
              <a:buNone/>
              <a:defRPr sz="1300">
                <a:solidFill>
                  <a:schemeClr val="dk2"/>
                </a:solidFill>
              </a:defRPr>
            </a:lvl5pPr>
            <a:lvl6pPr lvl="5" algn="r">
              <a:buNone/>
              <a:defRPr sz="1300">
                <a:solidFill>
                  <a:schemeClr val="dk2"/>
                </a:solidFill>
              </a:defRPr>
            </a:lvl6pPr>
            <a:lvl7pPr lvl="6" algn="r">
              <a:buNone/>
              <a:defRPr sz="1300">
                <a:solidFill>
                  <a:schemeClr val="dk2"/>
                </a:solidFill>
              </a:defRPr>
            </a:lvl7pPr>
            <a:lvl8pPr lvl="7" algn="r">
              <a:buNone/>
              <a:defRPr sz="1300">
                <a:solidFill>
                  <a:schemeClr val="dk2"/>
                </a:solidFill>
              </a:defRPr>
            </a:lvl8pPr>
            <a:lvl9pPr lvl="8" algn="r">
              <a:buNone/>
              <a:defRPr sz="13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
        <p:nvSpPr>
          <p:cNvPr id="9" name="Google Shape;9;p1"/>
          <p:cNvSpPr txBox="1"/>
          <p:nvPr/>
        </p:nvSpPr>
        <p:spPr>
          <a:xfrm rot="5400000">
            <a:off x="-755550" y="6427100"/>
            <a:ext cx="1579800" cy="37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chemeClr val="dk1"/>
                </a:solidFill>
                <a:latin typeface="Barlow Condensed"/>
                <a:ea typeface="Barlow Condensed"/>
                <a:cs typeface="Barlow Condensed"/>
                <a:sym typeface="Barlow Condensed"/>
              </a:rPr>
              <a:t>SLIDESMANIA.COM</a:t>
            </a:r>
            <a:endParaRPr sz="1000">
              <a:solidFill>
                <a:schemeClr val="dk1"/>
              </a:solidFill>
              <a:latin typeface="Barlow Condensed"/>
              <a:ea typeface="Barlow Condensed"/>
              <a:cs typeface="Barlow Condensed"/>
              <a:sym typeface="Barlow Condensed"/>
            </a:endParaRPr>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5" r:id="rId3"/>
    <p:sldLayoutId id="2147483661" r:id="rId4"/>
    <p:sldLayoutId id="2147483672" r:id="rId5"/>
    <p:sldLayoutId id="2147483673" r:id="rId6"/>
    <p:sldLayoutId id="2147483674" r:id="rId7"/>
    <p:sldLayoutId id="2147483675" r:id="rId8"/>
    <p:sldLayoutId id="2147483676" r:id="rId9"/>
    <p:sldLayoutId id="2147483677" r:id="rId10"/>
    <p:sldLayoutId id="2147483678" r:id="rId11"/>
    <p:sldLayoutId id="2147483679" r:id="rId12"/>
    <p:sldLayoutId id="2147483680" r:id="rId13"/>
    <p:sldLayoutId id="2147483681" r:id="rId14"/>
    <p:sldLayoutId id="2147483682" r:id="rId15"/>
    <p:sldLayoutId id="2147483683" r:id="rId16"/>
    <p:sldLayoutId id="2147483684" r:id="rId17"/>
    <p:sldLayoutId id="2147483685" r:id="rId18"/>
    <p:sldLayoutId id="2147483686" r:id="rId19"/>
    <p:sldLayoutId id="2147483687" r:id="rId20"/>
    <p:sldLayoutId id="2147483688" r:id="rId21"/>
    <p:sldLayoutId id="2147483689" r:id="rId22"/>
    <p:sldLayoutId id="2147483690" r:id="rId23"/>
    <p:sldLayoutId id="2147483691" r:id="rId24"/>
    <p:sldLayoutId id="2147483692" r:id="rId25"/>
    <p:sldLayoutId id="2147483693" r:id="rId2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svg"/><Relationship Id="rId7" Type="http://schemas.openxmlformats.org/officeDocument/2006/relationships/image" Target="../media/image27.svg"/><Relationship Id="rId2" Type="http://schemas.openxmlformats.org/officeDocument/2006/relationships/image" Target="../media/image22.png"/><Relationship Id="rId1" Type="http://schemas.openxmlformats.org/officeDocument/2006/relationships/slideLayout" Target="../slideLayouts/slideLayout17.xml"/><Relationship Id="rId6" Type="http://schemas.openxmlformats.org/officeDocument/2006/relationships/image" Target="../media/image26.png"/><Relationship Id="rId5" Type="http://schemas.openxmlformats.org/officeDocument/2006/relationships/image" Target="../media/image25.svg"/><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28.png"/><Relationship Id="rId7"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9.svg"/></Relationships>
</file>

<file path=ppt/slides/_rels/slide12.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28.png"/><Relationship Id="rId7"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9.svg"/></Relationships>
</file>

<file path=ppt/slides/_rels/slide13.xml.rels><?xml version="1.0" encoding="UTF-8" standalone="yes"?>
<Relationships xmlns="http://schemas.openxmlformats.org/package/2006/relationships"><Relationship Id="rId3" Type="http://schemas.openxmlformats.org/officeDocument/2006/relationships/image" Target="../media/image31.svg"/><Relationship Id="rId7" Type="http://schemas.openxmlformats.org/officeDocument/2006/relationships/image" Target="../media/image27.svg"/><Relationship Id="rId2" Type="http://schemas.openxmlformats.org/officeDocument/2006/relationships/image" Target="../media/image30.png"/><Relationship Id="rId1" Type="http://schemas.openxmlformats.org/officeDocument/2006/relationships/slideLayout" Target="../slideLayouts/slideLayout17.xml"/><Relationship Id="rId6" Type="http://schemas.openxmlformats.org/officeDocument/2006/relationships/image" Target="../media/image26.png"/><Relationship Id="rId5" Type="http://schemas.openxmlformats.org/officeDocument/2006/relationships/image" Target="../media/image25.svg"/><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image" Target="../media/image25.svg"/><Relationship Id="rId7" Type="http://schemas.openxmlformats.org/officeDocument/2006/relationships/image" Target="../media/image27.svg"/><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31.svg"/><Relationship Id="rId4" Type="http://schemas.openxmlformats.org/officeDocument/2006/relationships/image" Target="../media/image30.png"/></Relationships>
</file>

<file path=ppt/slides/_rels/slide15.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32.png"/><Relationship Id="rId7" Type="http://schemas.openxmlformats.org/officeDocument/2006/relationships/image" Target="../media/image27.svg"/><Relationship Id="rId12" Type="http://schemas.openxmlformats.org/officeDocument/2006/relationships/image" Target="../media/image33.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6.png"/><Relationship Id="rId11" Type="http://schemas.openxmlformats.org/officeDocument/2006/relationships/image" Target="../media/image31.svg"/><Relationship Id="rId5" Type="http://schemas.openxmlformats.org/officeDocument/2006/relationships/image" Target="../media/image29.svg"/><Relationship Id="rId10" Type="http://schemas.openxmlformats.org/officeDocument/2006/relationships/image" Target="../media/image30.png"/><Relationship Id="rId4" Type="http://schemas.openxmlformats.org/officeDocument/2006/relationships/image" Target="../media/image28.png"/><Relationship Id="rId9" Type="http://schemas.openxmlformats.org/officeDocument/2006/relationships/image" Target="../media/image25.sv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image" Target="../media/image43.svg"/><Relationship Id="rId3" Type="http://schemas.openxmlformats.org/officeDocument/2006/relationships/image" Target="../media/image35.svg"/><Relationship Id="rId7" Type="http://schemas.openxmlformats.org/officeDocument/2006/relationships/image" Target="../media/image27.svg"/><Relationship Id="rId12" Type="http://schemas.openxmlformats.org/officeDocument/2006/relationships/image" Target="../media/image42.png"/><Relationship Id="rId2" Type="http://schemas.openxmlformats.org/officeDocument/2006/relationships/image" Target="../media/image34.png"/><Relationship Id="rId1" Type="http://schemas.openxmlformats.org/officeDocument/2006/relationships/slideLayout" Target="../slideLayouts/slideLayout20.xml"/><Relationship Id="rId6" Type="http://schemas.openxmlformats.org/officeDocument/2006/relationships/image" Target="../media/image26.png"/><Relationship Id="rId11" Type="http://schemas.openxmlformats.org/officeDocument/2006/relationships/image" Target="../media/image41.svg"/><Relationship Id="rId5" Type="http://schemas.openxmlformats.org/officeDocument/2006/relationships/image" Target="../media/image37.svg"/><Relationship Id="rId10" Type="http://schemas.openxmlformats.org/officeDocument/2006/relationships/image" Target="../media/image40.png"/><Relationship Id="rId4" Type="http://schemas.openxmlformats.org/officeDocument/2006/relationships/image" Target="../media/image36.png"/><Relationship Id="rId9" Type="http://schemas.openxmlformats.org/officeDocument/2006/relationships/image" Target="../media/image39.sv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image" Target="../media/image9.svg"/><Relationship Id="rId5" Type="http://schemas.openxmlformats.org/officeDocument/2006/relationships/image" Target="../media/image8.png"/><Relationship Id="rId10" Type="http://schemas.openxmlformats.org/officeDocument/2006/relationships/image" Target="../media/image13.svg"/><Relationship Id="rId4" Type="http://schemas.openxmlformats.org/officeDocument/2006/relationships/image" Target="../media/image7.svg"/><Relationship Id="rId9" Type="http://schemas.openxmlformats.org/officeDocument/2006/relationships/image" Target="../media/image12.png"/></Relationships>
</file>

<file path=ppt/slides/_rels/slide20.xml.rels><?xml version="1.0" encoding="UTF-8" standalone="yes"?>
<Relationships xmlns="http://schemas.openxmlformats.org/package/2006/relationships"><Relationship Id="rId3" Type="http://schemas.openxmlformats.org/officeDocument/2006/relationships/image" Target="../media/image45.svg"/><Relationship Id="rId2" Type="http://schemas.openxmlformats.org/officeDocument/2006/relationships/image" Target="../media/image44.png"/><Relationship Id="rId1" Type="http://schemas.openxmlformats.org/officeDocument/2006/relationships/slideLayout" Target="../slideLayouts/slideLayout10.xml"/><Relationship Id="rId5" Type="http://schemas.openxmlformats.org/officeDocument/2006/relationships/image" Target="../media/image47.png"/><Relationship Id="rId4" Type="http://schemas.openxmlformats.org/officeDocument/2006/relationships/image" Target="../media/image46.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8" Type="http://schemas.openxmlformats.org/officeDocument/2006/relationships/image" Target="../media/image26.png"/><Relationship Id="rId18" Type="http://schemas.openxmlformats.org/officeDocument/2006/relationships/customXml" Target="../ink/ink8.xml"/><Relationship Id="rId3" Type="http://schemas.openxmlformats.org/officeDocument/2006/relationships/image" Target="../media/image49.svg"/><Relationship Id="rId7" Type="http://schemas.openxmlformats.org/officeDocument/2006/relationships/image" Target="../media/image53.png"/><Relationship Id="rId12" Type="http://schemas.openxmlformats.org/officeDocument/2006/relationships/customXml" Target="../ink/ink7.xml"/><Relationship Id="rId17" Type="http://schemas.openxmlformats.org/officeDocument/2006/relationships/image" Target="../media/image55.svg"/><Relationship Id="rId2" Type="http://schemas.openxmlformats.org/officeDocument/2006/relationships/image" Target="../media/image48.png"/><Relationship Id="rId16" Type="http://schemas.openxmlformats.org/officeDocument/2006/relationships/image" Target="../media/image54.png"/><Relationship Id="rId1" Type="http://schemas.openxmlformats.org/officeDocument/2006/relationships/slideLayout" Target="../slideLayouts/slideLayout18.xml"/><Relationship Id="rId6" Type="http://schemas.openxmlformats.org/officeDocument/2006/relationships/image" Target="../media/image52.png"/><Relationship Id="rId11" Type="http://schemas.openxmlformats.org/officeDocument/2006/relationships/image" Target="../media/image37.svg"/><Relationship Id="rId5" Type="http://schemas.openxmlformats.org/officeDocument/2006/relationships/image" Target="../media/image51.svg"/><Relationship Id="rId15" Type="http://schemas.openxmlformats.org/officeDocument/2006/relationships/image" Target="../media/image530.png"/><Relationship Id="rId10" Type="http://schemas.openxmlformats.org/officeDocument/2006/relationships/image" Target="../media/image36.png"/><Relationship Id="rId4" Type="http://schemas.openxmlformats.org/officeDocument/2006/relationships/image" Target="../media/image50.png"/><Relationship Id="rId9" Type="http://schemas.openxmlformats.org/officeDocument/2006/relationships/image" Target="../media/image27.sv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19.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62.svg"/><Relationship Id="rId3" Type="http://schemas.openxmlformats.org/officeDocument/2006/relationships/image" Target="../media/image49.svg"/><Relationship Id="rId7" Type="http://schemas.openxmlformats.org/officeDocument/2006/relationships/image" Target="../media/image53.png"/><Relationship Id="rId12" Type="http://schemas.openxmlformats.org/officeDocument/2006/relationships/image" Target="../media/image61.png"/><Relationship Id="rId2" Type="http://schemas.openxmlformats.org/officeDocument/2006/relationships/image" Target="../media/image48.png"/><Relationship Id="rId1" Type="http://schemas.openxmlformats.org/officeDocument/2006/relationships/slideLayout" Target="../slideLayouts/slideLayout3.xml"/><Relationship Id="rId6" Type="http://schemas.openxmlformats.org/officeDocument/2006/relationships/image" Target="../media/image52.png"/><Relationship Id="rId11" Type="http://schemas.openxmlformats.org/officeDocument/2006/relationships/image" Target="../media/image37.svg"/><Relationship Id="rId5" Type="http://schemas.openxmlformats.org/officeDocument/2006/relationships/image" Target="../media/image51.svg"/><Relationship Id="rId10" Type="http://schemas.openxmlformats.org/officeDocument/2006/relationships/image" Target="../media/image36.png"/><Relationship Id="rId4" Type="http://schemas.openxmlformats.org/officeDocument/2006/relationships/image" Target="../media/image50.png"/><Relationship Id="rId9" Type="http://schemas.openxmlformats.org/officeDocument/2006/relationships/image" Target="../media/image27.sv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62.svg"/><Relationship Id="rId3" Type="http://schemas.openxmlformats.org/officeDocument/2006/relationships/image" Target="../media/image49.svg"/><Relationship Id="rId7" Type="http://schemas.openxmlformats.org/officeDocument/2006/relationships/image" Target="../media/image53.png"/><Relationship Id="rId12" Type="http://schemas.openxmlformats.org/officeDocument/2006/relationships/image" Target="../media/image61.png"/><Relationship Id="rId2" Type="http://schemas.openxmlformats.org/officeDocument/2006/relationships/image" Target="../media/image48.png"/><Relationship Id="rId1" Type="http://schemas.openxmlformats.org/officeDocument/2006/relationships/slideLayout" Target="../slideLayouts/slideLayout3.xml"/><Relationship Id="rId6" Type="http://schemas.openxmlformats.org/officeDocument/2006/relationships/image" Target="../media/image52.png"/><Relationship Id="rId11" Type="http://schemas.openxmlformats.org/officeDocument/2006/relationships/image" Target="../media/image37.svg"/><Relationship Id="rId5" Type="http://schemas.openxmlformats.org/officeDocument/2006/relationships/image" Target="../media/image51.svg"/><Relationship Id="rId15" Type="http://schemas.openxmlformats.org/officeDocument/2006/relationships/image" Target="../media/image64.svg"/><Relationship Id="rId10" Type="http://schemas.openxmlformats.org/officeDocument/2006/relationships/image" Target="../media/image36.png"/><Relationship Id="rId4" Type="http://schemas.openxmlformats.org/officeDocument/2006/relationships/image" Target="../media/image50.png"/><Relationship Id="rId9" Type="http://schemas.openxmlformats.org/officeDocument/2006/relationships/image" Target="../media/image27.svg"/><Relationship Id="rId14" Type="http://schemas.openxmlformats.org/officeDocument/2006/relationships/image" Target="../media/image63.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jpg"/><Relationship Id="rId1" Type="http://schemas.openxmlformats.org/officeDocument/2006/relationships/slideLayout" Target="../slideLayouts/slideLayout26.xml"/></Relationships>
</file>

<file path=ppt/slides/_rels/slide3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jpg"/><Relationship Id="rId1" Type="http://schemas.openxmlformats.org/officeDocument/2006/relationships/slideLayout" Target="../slideLayouts/slideLayout26.xml"/></Relationships>
</file>

<file path=ppt/slides/_rels/slide35.xml.rels><?xml version="1.0" encoding="UTF-8" standalone="yes"?>
<Relationships xmlns="http://schemas.openxmlformats.org/package/2006/relationships"><Relationship Id="rId8" Type="http://schemas.openxmlformats.org/officeDocument/2006/relationships/image" Target="../media/image72.svg"/><Relationship Id="rId3" Type="http://schemas.openxmlformats.org/officeDocument/2006/relationships/image" Target="../media/image67.png"/><Relationship Id="rId7" Type="http://schemas.openxmlformats.org/officeDocument/2006/relationships/image" Target="../media/image71.png"/><Relationship Id="rId2" Type="http://schemas.openxmlformats.org/officeDocument/2006/relationships/notesSlide" Target="../notesSlides/notesSlide20.xml"/><Relationship Id="rId1" Type="http://schemas.openxmlformats.org/officeDocument/2006/relationships/slideLayout" Target="../slideLayouts/slideLayout18.xml"/><Relationship Id="rId6" Type="http://schemas.openxmlformats.org/officeDocument/2006/relationships/image" Target="../media/image70.svg"/><Relationship Id="rId5" Type="http://schemas.openxmlformats.org/officeDocument/2006/relationships/image" Target="../media/image69.png"/><Relationship Id="rId4" Type="http://schemas.openxmlformats.org/officeDocument/2006/relationships/image" Target="../media/image68.svg"/></Relationships>
</file>

<file path=ppt/slides/_rels/slide36.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74.svg"/><Relationship Id="rId7" Type="http://schemas.openxmlformats.org/officeDocument/2006/relationships/image" Target="../media/image76.svg"/><Relationship Id="rId2" Type="http://schemas.openxmlformats.org/officeDocument/2006/relationships/image" Target="../media/image73.png"/><Relationship Id="rId1" Type="http://schemas.openxmlformats.org/officeDocument/2006/relationships/slideLayout" Target="../slideLayouts/slideLayout18.xml"/><Relationship Id="rId6" Type="http://schemas.openxmlformats.org/officeDocument/2006/relationships/image" Target="../media/image75.png"/><Relationship Id="rId5" Type="http://schemas.openxmlformats.org/officeDocument/2006/relationships/image" Target="../media/image68.svg"/><Relationship Id="rId4" Type="http://schemas.openxmlformats.org/officeDocument/2006/relationships/image" Target="../media/image67.png"/><Relationship Id="rId9" Type="http://schemas.openxmlformats.org/officeDocument/2006/relationships/image" Target="../media/image78.svg"/></Relationships>
</file>

<file path=ppt/slides/_rels/slide37.xml.rels><?xml version="1.0" encoding="UTF-8" standalone="yes"?>
<Relationships xmlns="http://schemas.openxmlformats.org/package/2006/relationships"><Relationship Id="rId3" Type="http://schemas.openxmlformats.org/officeDocument/2006/relationships/image" Target="../media/image74.svg"/><Relationship Id="rId7" Type="http://schemas.openxmlformats.org/officeDocument/2006/relationships/image" Target="../media/image80.svg"/><Relationship Id="rId2" Type="http://schemas.openxmlformats.org/officeDocument/2006/relationships/image" Target="../media/image73.png"/><Relationship Id="rId1" Type="http://schemas.openxmlformats.org/officeDocument/2006/relationships/slideLayout" Target="../slideLayouts/slideLayout18.xml"/><Relationship Id="rId6" Type="http://schemas.openxmlformats.org/officeDocument/2006/relationships/image" Target="../media/image79.png"/><Relationship Id="rId5" Type="http://schemas.openxmlformats.org/officeDocument/2006/relationships/image" Target="../media/image68.svg"/><Relationship Id="rId4" Type="http://schemas.openxmlformats.org/officeDocument/2006/relationships/image" Target="../media/image67.png"/></Relationships>
</file>

<file path=ppt/slides/_rels/slide38.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image" Target="../media/image82.svg"/><Relationship Id="rId7" Type="http://schemas.openxmlformats.org/officeDocument/2006/relationships/image" Target="../media/image68.svg"/><Relationship Id="rId2" Type="http://schemas.openxmlformats.org/officeDocument/2006/relationships/image" Target="../media/image81.png"/><Relationship Id="rId1" Type="http://schemas.openxmlformats.org/officeDocument/2006/relationships/slideLayout" Target="../slideLayouts/slideLayout18.xml"/><Relationship Id="rId6" Type="http://schemas.openxmlformats.org/officeDocument/2006/relationships/image" Target="../media/image67.png"/><Relationship Id="rId5" Type="http://schemas.openxmlformats.org/officeDocument/2006/relationships/image" Target="../media/image74.svg"/><Relationship Id="rId4" Type="http://schemas.openxmlformats.org/officeDocument/2006/relationships/image" Target="../media/image73.png"/><Relationship Id="rId9" Type="http://schemas.openxmlformats.org/officeDocument/2006/relationships/image" Target="../media/image80.sv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image" Target="../media/image37.svg"/><Relationship Id="rId7" Type="http://schemas.openxmlformats.org/officeDocument/2006/relationships/image" Target="../media/image31.svg"/><Relationship Id="rId2"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30.png"/><Relationship Id="rId11" Type="http://schemas.openxmlformats.org/officeDocument/2006/relationships/image" Target="../media/image27.svg"/><Relationship Id="rId5" Type="http://schemas.openxmlformats.org/officeDocument/2006/relationships/image" Target="../media/image35.svg"/><Relationship Id="rId10" Type="http://schemas.openxmlformats.org/officeDocument/2006/relationships/image" Target="../media/image26.png"/><Relationship Id="rId4" Type="http://schemas.openxmlformats.org/officeDocument/2006/relationships/image" Target="../media/image34.png"/><Relationship Id="rId9" Type="http://schemas.openxmlformats.org/officeDocument/2006/relationships/image" Target="../media/image84.sv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8" Type="http://schemas.openxmlformats.org/officeDocument/2006/relationships/image" Target="../media/image89.png"/><Relationship Id="rId13" Type="http://schemas.openxmlformats.org/officeDocument/2006/relationships/image" Target="../media/image92.svg"/><Relationship Id="rId3" Type="http://schemas.openxmlformats.org/officeDocument/2006/relationships/image" Target="../media/image31.svg"/><Relationship Id="rId7" Type="http://schemas.openxmlformats.org/officeDocument/2006/relationships/image" Target="../media/image88.svg"/><Relationship Id="rId12" Type="http://schemas.openxmlformats.org/officeDocument/2006/relationships/image" Target="../media/image91.png"/><Relationship Id="rId2"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87.png"/><Relationship Id="rId11" Type="http://schemas.openxmlformats.org/officeDocument/2006/relationships/image" Target="../media/image37.svg"/><Relationship Id="rId5" Type="http://schemas.openxmlformats.org/officeDocument/2006/relationships/image" Target="../media/image86.svg"/><Relationship Id="rId15" Type="http://schemas.openxmlformats.org/officeDocument/2006/relationships/image" Target="../media/image62.svg"/><Relationship Id="rId10" Type="http://schemas.openxmlformats.org/officeDocument/2006/relationships/image" Target="../media/image36.png"/><Relationship Id="rId4" Type="http://schemas.openxmlformats.org/officeDocument/2006/relationships/image" Target="../media/image85.png"/><Relationship Id="rId9" Type="http://schemas.openxmlformats.org/officeDocument/2006/relationships/image" Target="../media/image90.svg"/><Relationship Id="rId14" Type="http://schemas.openxmlformats.org/officeDocument/2006/relationships/image" Target="../media/image61.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1.xml"/></Relationships>
</file>

<file path=ppt/slides/_rels/slide47.xml.rels><?xml version="1.0" encoding="UTF-8" standalone="yes"?>
<Relationships xmlns="http://schemas.openxmlformats.org/package/2006/relationships"><Relationship Id="rId8" Type="http://schemas.openxmlformats.org/officeDocument/2006/relationships/image" Target="../media/image95.png"/><Relationship Id="rId13" Type="http://schemas.openxmlformats.org/officeDocument/2006/relationships/image" Target="../media/image100.png"/><Relationship Id="rId3" Type="http://schemas.openxmlformats.org/officeDocument/2006/relationships/image" Target="../media/image31.svg"/><Relationship Id="rId7" Type="http://schemas.openxmlformats.org/officeDocument/2006/relationships/image" Target="../media/image84.svg"/><Relationship Id="rId12" Type="http://schemas.openxmlformats.org/officeDocument/2006/relationships/image" Target="../media/image99.svg"/><Relationship Id="rId2" Type="http://schemas.openxmlformats.org/officeDocument/2006/relationships/image" Target="../media/image30.png"/><Relationship Id="rId1" Type="http://schemas.openxmlformats.org/officeDocument/2006/relationships/slideLayout" Target="../slideLayouts/slideLayout11.xml"/><Relationship Id="rId6" Type="http://schemas.openxmlformats.org/officeDocument/2006/relationships/image" Target="../media/image83.png"/><Relationship Id="rId11" Type="http://schemas.openxmlformats.org/officeDocument/2006/relationships/image" Target="../media/image98.png"/><Relationship Id="rId5" Type="http://schemas.openxmlformats.org/officeDocument/2006/relationships/image" Target="../media/image94.svg"/><Relationship Id="rId10" Type="http://schemas.openxmlformats.org/officeDocument/2006/relationships/image" Target="../media/image97.svg"/><Relationship Id="rId4" Type="http://schemas.openxmlformats.org/officeDocument/2006/relationships/image" Target="../media/image93.png"/><Relationship Id="rId9" Type="http://schemas.openxmlformats.org/officeDocument/2006/relationships/image" Target="../media/image96.png"/><Relationship Id="rId14" Type="http://schemas.openxmlformats.org/officeDocument/2006/relationships/image" Target="../media/image101.svg"/></Relationships>
</file>

<file path=ppt/slides/_rels/slide48.xml.rels><?xml version="1.0" encoding="UTF-8" standalone="yes"?>
<Relationships xmlns="http://schemas.openxmlformats.org/package/2006/relationships"><Relationship Id="rId3" Type="http://schemas.openxmlformats.org/officeDocument/2006/relationships/image" Target="../media/image94.svg"/><Relationship Id="rId2" Type="http://schemas.openxmlformats.org/officeDocument/2006/relationships/image" Target="../media/image93.png"/><Relationship Id="rId1" Type="http://schemas.openxmlformats.org/officeDocument/2006/relationships/slideLayout" Target="../slideLayouts/slideLayout11.xml"/><Relationship Id="rId6" Type="http://schemas.openxmlformats.org/officeDocument/2006/relationships/image" Target="../media/image95.png"/><Relationship Id="rId5" Type="http://schemas.openxmlformats.org/officeDocument/2006/relationships/image" Target="../media/image84.svg"/><Relationship Id="rId4" Type="http://schemas.openxmlformats.org/officeDocument/2006/relationships/image" Target="../media/image83.pn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15.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customXml" Target="../ink/ink1.xml"/><Relationship Id="rId1" Type="http://schemas.openxmlformats.org/officeDocument/2006/relationships/slideLayout" Target="../slideLayouts/slideLayout17.xml"/><Relationship Id="rId5" Type="http://schemas.openxmlformats.org/officeDocument/2006/relationships/image" Target="../media/image17.png"/><Relationship Id="rId4" Type="http://schemas.openxmlformats.org/officeDocument/2006/relationships/customXml" Target="../ink/ink2.xml"/></Relationships>
</file>

<file path=ppt/slides/_rels/slide9.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customXml" Target="../ink/ink3.xml"/><Relationship Id="rId7" Type="http://schemas.openxmlformats.org/officeDocument/2006/relationships/customXml" Target="../ink/ink5.xml"/><Relationship Id="rId2" Type="http://schemas.openxmlformats.org/officeDocument/2006/relationships/notesSlide" Target="../notesSlides/notesSlide7.xml"/><Relationship Id="rId1" Type="http://schemas.openxmlformats.org/officeDocument/2006/relationships/slideLayout" Target="../slideLayouts/slideLayout17.xml"/><Relationship Id="rId6" Type="http://schemas.openxmlformats.org/officeDocument/2006/relationships/image" Target="../media/image19.png"/><Relationship Id="rId5" Type="http://schemas.openxmlformats.org/officeDocument/2006/relationships/customXml" Target="../ink/ink4.xml"/><Relationship Id="rId10" Type="http://schemas.openxmlformats.org/officeDocument/2006/relationships/image" Target="../media/image21.png"/><Relationship Id="rId4" Type="http://schemas.openxmlformats.org/officeDocument/2006/relationships/image" Target="../media/image18.png"/><Relationship Id="rId9" Type="http://schemas.openxmlformats.org/officeDocument/2006/relationships/customXml" Target="../ink/ink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829"/>
        <p:cNvGrpSpPr/>
        <p:nvPr/>
      </p:nvGrpSpPr>
      <p:grpSpPr>
        <a:xfrm>
          <a:off x="0" y="0"/>
          <a:ext cx="0" cy="0"/>
          <a:chOff x="0" y="0"/>
          <a:chExt cx="0" cy="0"/>
        </a:xfrm>
      </p:grpSpPr>
      <p:sp>
        <p:nvSpPr>
          <p:cNvPr id="2830" name="Google Shape;2830;p24"/>
          <p:cNvSpPr txBox="1">
            <a:spLocks noGrp="1"/>
          </p:cNvSpPr>
          <p:nvPr>
            <p:ph type="title"/>
          </p:nvPr>
        </p:nvSpPr>
        <p:spPr>
          <a:xfrm>
            <a:off x="2343150" y="3117600"/>
            <a:ext cx="8324850" cy="2272500"/>
          </a:xfrm>
          <a:prstGeom prst="rect">
            <a:avLst/>
          </a:prstGeom>
        </p:spPr>
        <p:txBody>
          <a:bodyPr spcFirstLastPara="1" wrap="square" lIns="121900" tIns="121900" rIns="121900" bIns="121900" anchor="ctr" anchorCtr="0">
            <a:noAutofit/>
          </a:bodyPr>
          <a:lstStyle/>
          <a:p>
            <a:pPr marL="0" lvl="0" indent="0" rtl="0">
              <a:spcBef>
                <a:spcPts val="0"/>
              </a:spcBef>
              <a:spcAft>
                <a:spcPts val="0"/>
              </a:spcAft>
              <a:buNone/>
            </a:pPr>
            <a:r>
              <a:rPr lang="en-US" sz="6000" dirty="0"/>
              <a:t>Security Pitfalls for Workload Identities in Azure</a:t>
            </a:r>
            <a:endParaRPr sz="60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CE71E8-4791-A7FF-954E-F8BE3C77BCC0}"/>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E47CDDFA-6CF0-79DC-DE22-F28E5A7EC991}"/>
              </a:ext>
            </a:extLst>
          </p:cNvPr>
          <p:cNvGrpSpPr/>
          <p:nvPr/>
        </p:nvGrpSpPr>
        <p:grpSpPr>
          <a:xfrm>
            <a:off x="6633042" y="2659566"/>
            <a:ext cx="3058646" cy="2461560"/>
            <a:chOff x="6633042" y="2659566"/>
            <a:chExt cx="3058646" cy="2461560"/>
          </a:xfrm>
        </p:grpSpPr>
        <p:pic>
          <p:nvPicPr>
            <p:cNvPr id="16" name="Graphic 15">
              <a:extLst>
                <a:ext uri="{FF2B5EF4-FFF2-40B4-BE49-F238E27FC236}">
                  <a16:creationId xmlns:a16="http://schemas.microsoft.com/office/drawing/2014/main" id="{1EA6AC90-9B78-5117-999D-E176FCE0D81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330580" y="3248040"/>
              <a:ext cx="1873086" cy="1873086"/>
            </a:xfrm>
            <a:prstGeom prst="rect">
              <a:avLst/>
            </a:prstGeom>
          </p:spPr>
        </p:pic>
        <p:sp>
          <p:nvSpPr>
            <p:cNvPr id="17" name="TextBox 16">
              <a:extLst>
                <a:ext uri="{FF2B5EF4-FFF2-40B4-BE49-F238E27FC236}">
                  <a16:creationId xmlns:a16="http://schemas.microsoft.com/office/drawing/2014/main" id="{29E163AA-2906-60C0-CEDD-791C270CB0E8}"/>
                </a:ext>
              </a:extLst>
            </p:cNvPr>
            <p:cNvSpPr txBox="1"/>
            <p:nvPr/>
          </p:nvSpPr>
          <p:spPr>
            <a:xfrm>
              <a:off x="6633042" y="2659566"/>
              <a:ext cx="3058646" cy="461665"/>
            </a:xfrm>
            <a:prstGeom prst="rect">
              <a:avLst/>
            </a:prstGeom>
            <a:noFill/>
          </p:spPr>
          <p:txBody>
            <a:bodyPr wrap="square" rtlCol="0">
              <a:spAutoFit/>
            </a:bodyPr>
            <a:lstStyle/>
            <a:p>
              <a:pPr algn="ctr"/>
              <a:r>
                <a:rPr lang="en-US" sz="2400" dirty="0">
                  <a:latin typeface="Ubuntu Condensed" panose="020B0506030602030204" pitchFamily="34" charset="0"/>
                </a:rPr>
                <a:t>Enterprise Application</a:t>
              </a:r>
              <a:endParaRPr lang="en-SE" sz="2400" dirty="0">
                <a:latin typeface="Ubuntu Condensed" panose="020B0506030602030204" pitchFamily="34" charset="0"/>
              </a:endParaRPr>
            </a:p>
          </p:txBody>
        </p:sp>
      </p:grpSp>
      <p:sp>
        <p:nvSpPr>
          <p:cNvPr id="10" name="Title 1">
            <a:extLst>
              <a:ext uri="{FF2B5EF4-FFF2-40B4-BE49-F238E27FC236}">
                <a16:creationId xmlns:a16="http://schemas.microsoft.com/office/drawing/2014/main" id="{26071FF6-5016-11B7-E661-D56773BE8E13}"/>
              </a:ext>
            </a:extLst>
          </p:cNvPr>
          <p:cNvSpPr>
            <a:spLocks noGrp="1"/>
          </p:cNvSpPr>
          <p:nvPr>
            <p:ph type="title"/>
          </p:nvPr>
        </p:nvSpPr>
        <p:spPr>
          <a:xfrm>
            <a:off x="5613476" y="466526"/>
            <a:ext cx="11360700" cy="925513"/>
          </a:xfrm>
        </p:spPr>
        <p:txBody>
          <a:bodyPr/>
          <a:lstStyle/>
          <a:p>
            <a:r>
              <a:rPr lang="en-US" sz="4000" dirty="0"/>
              <a:t>Identity</a:t>
            </a:r>
            <a:endParaRPr lang="en-SE" sz="4000" dirty="0"/>
          </a:p>
        </p:txBody>
      </p:sp>
      <p:sp>
        <p:nvSpPr>
          <p:cNvPr id="11" name="Title 1">
            <a:extLst>
              <a:ext uri="{FF2B5EF4-FFF2-40B4-BE49-F238E27FC236}">
                <a16:creationId xmlns:a16="http://schemas.microsoft.com/office/drawing/2014/main" id="{BA8EA3BA-7B52-942F-3DD1-1C0ACB1BB574}"/>
              </a:ext>
            </a:extLst>
          </p:cNvPr>
          <p:cNvSpPr txBox="1">
            <a:spLocks/>
          </p:cNvSpPr>
          <p:nvPr/>
        </p:nvSpPr>
        <p:spPr>
          <a:xfrm>
            <a:off x="3717298" y="437216"/>
            <a:ext cx="10515600" cy="92551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chemeClr val="bg1"/>
                </a:solidFill>
                <a:latin typeface="Adelle EB" panose="02000503000000020004" pitchFamily="50" charset="0"/>
                <a:ea typeface="+mj-ea"/>
                <a:cs typeface="+mj-cs"/>
              </a:defRPr>
            </a:lvl1pPr>
          </a:lstStyle>
          <a:p>
            <a:r>
              <a:rPr lang="en-US" b="1" dirty="0">
                <a:latin typeface="Ubuntu Condensed" panose="020B0506030602030204" pitchFamily="34" charset="0"/>
              </a:rPr>
              <a:t>Workload</a:t>
            </a:r>
            <a:endParaRPr lang="en-SE" b="1" dirty="0">
              <a:latin typeface="Ubuntu Condensed" panose="020B0506030602030204" pitchFamily="34" charset="0"/>
            </a:endParaRPr>
          </a:p>
        </p:txBody>
      </p:sp>
      <p:sp>
        <p:nvSpPr>
          <p:cNvPr id="5" name="Title 1">
            <a:extLst>
              <a:ext uri="{FF2B5EF4-FFF2-40B4-BE49-F238E27FC236}">
                <a16:creationId xmlns:a16="http://schemas.microsoft.com/office/drawing/2014/main" id="{E0EC1D2A-AEC8-E142-FBB1-6A6993A7FC2A}"/>
              </a:ext>
            </a:extLst>
          </p:cNvPr>
          <p:cNvSpPr txBox="1">
            <a:spLocks/>
          </p:cNvSpPr>
          <p:nvPr/>
        </p:nvSpPr>
        <p:spPr>
          <a:xfrm>
            <a:off x="7202578" y="466526"/>
            <a:ext cx="11360700" cy="925513"/>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dk1"/>
              </a:buClr>
              <a:buSzPts val="6000"/>
              <a:buFont typeface="Ubuntu Condensed"/>
              <a:buNone/>
              <a:defRPr sz="6000" b="1" i="0" u="none" strike="noStrike" cap="none">
                <a:solidFill>
                  <a:schemeClr val="dk1"/>
                </a:solidFill>
                <a:latin typeface="Ubuntu Condensed"/>
                <a:ea typeface="Ubuntu Condensed"/>
                <a:cs typeface="Ubuntu Condensed"/>
                <a:sym typeface="Ubuntu Condensed"/>
              </a:defRPr>
            </a:lvl1pPr>
            <a:lvl2pPr marR="0" lvl="1" algn="l" rtl="0">
              <a:lnSpc>
                <a:spcPct val="70000"/>
              </a:lnSpc>
              <a:spcBef>
                <a:spcPts val="0"/>
              </a:spcBef>
              <a:spcAft>
                <a:spcPts val="0"/>
              </a:spcAft>
              <a:buClr>
                <a:schemeClr val="dk1"/>
              </a:buClr>
              <a:buSzPts val="15000"/>
              <a:buFont typeface="Ubuntu Condensed"/>
              <a:buNone/>
              <a:defRPr sz="15000" b="1" i="0" u="none" strike="noStrike" cap="none">
                <a:solidFill>
                  <a:schemeClr val="dk1"/>
                </a:solidFill>
                <a:latin typeface="Ubuntu Condensed"/>
                <a:ea typeface="Ubuntu Condensed"/>
                <a:cs typeface="Ubuntu Condensed"/>
                <a:sym typeface="Ubuntu Condensed"/>
              </a:defRPr>
            </a:lvl2pPr>
            <a:lvl3pPr marR="0" lvl="2" algn="l" rtl="0">
              <a:lnSpc>
                <a:spcPct val="70000"/>
              </a:lnSpc>
              <a:spcBef>
                <a:spcPts val="0"/>
              </a:spcBef>
              <a:spcAft>
                <a:spcPts val="0"/>
              </a:spcAft>
              <a:buClr>
                <a:schemeClr val="dk1"/>
              </a:buClr>
              <a:buSzPts val="15000"/>
              <a:buFont typeface="Ubuntu Condensed"/>
              <a:buNone/>
              <a:defRPr sz="15000" b="1" i="0" u="none" strike="noStrike" cap="none">
                <a:solidFill>
                  <a:schemeClr val="dk1"/>
                </a:solidFill>
                <a:latin typeface="Ubuntu Condensed"/>
                <a:ea typeface="Ubuntu Condensed"/>
                <a:cs typeface="Ubuntu Condensed"/>
                <a:sym typeface="Ubuntu Condensed"/>
              </a:defRPr>
            </a:lvl3pPr>
            <a:lvl4pPr marR="0" lvl="3" algn="l" rtl="0">
              <a:lnSpc>
                <a:spcPct val="70000"/>
              </a:lnSpc>
              <a:spcBef>
                <a:spcPts val="0"/>
              </a:spcBef>
              <a:spcAft>
                <a:spcPts val="0"/>
              </a:spcAft>
              <a:buClr>
                <a:schemeClr val="dk1"/>
              </a:buClr>
              <a:buSzPts val="15000"/>
              <a:buFont typeface="Ubuntu Condensed"/>
              <a:buNone/>
              <a:defRPr sz="15000" b="1" i="0" u="none" strike="noStrike" cap="none">
                <a:solidFill>
                  <a:schemeClr val="dk1"/>
                </a:solidFill>
                <a:latin typeface="Ubuntu Condensed"/>
                <a:ea typeface="Ubuntu Condensed"/>
                <a:cs typeface="Ubuntu Condensed"/>
                <a:sym typeface="Ubuntu Condensed"/>
              </a:defRPr>
            </a:lvl4pPr>
            <a:lvl5pPr marR="0" lvl="4" algn="l" rtl="0">
              <a:lnSpc>
                <a:spcPct val="70000"/>
              </a:lnSpc>
              <a:spcBef>
                <a:spcPts val="0"/>
              </a:spcBef>
              <a:spcAft>
                <a:spcPts val="0"/>
              </a:spcAft>
              <a:buClr>
                <a:schemeClr val="dk1"/>
              </a:buClr>
              <a:buSzPts val="15000"/>
              <a:buFont typeface="Ubuntu Condensed"/>
              <a:buNone/>
              <a:defRPr sz="15000" b="1" i="0" u="none" strike="noStrike" cap="none">
                <a:solidFill>
                  <a:schemeClr val="dk1"/>
                </a:solidFill>
                <a:latin typeface="Ubuntu Condensed"/>
                <a:ea typeface="Ubuntu Condensed"/>
                <a:cs typeface="Ubuntu Condensed"/>
                <a:sym typeface="Ubuntu Condensed"/>
              </a:defRPr>
            </a:lvl5pPr>
            <a:lvl6pPr marR="0" lvl="5" algn="l" rtl="0">
              <a:lnSpc>
                <a:spcPct val="70000"/>
              </a:lnSpc>
              <a:spcBef>
                <a:spcPts val="0"/>
              </a:spcBef>
              <a:spcAft>
                <a:spcPts val="0"/>
              </a:spcAft>
              <a:buClr>
                <a:schemeClr val="dk1"/>
              </a:buClr>
              <a:buSzPts val="15000"/>
              <a:buFont typeface="Ubuntu Condensed"/>
              <a:buNone/>
              <a:defRPr sz="15000" b="1" i="0" u="none" strike="noStrike" cap="none">
                <a:solidFill>
                  <a:schemeClr val="dk1"/>
                </a:solidFill>
                <a:latin typeface="Ubuntu Condensed"/>
                <a:ea typeface="Ubuntu Condensed"/>
                <a:cs typeface="Ubuntu Condensed"/>
                <a:sym typeface="Ubuntu Condensed"/>
              </a:defRPr>
            </a:lvl6pPr>
            <a:lvl7pPr marR="0" lvl="6" algn="l" rtl="0">
              <a:lnSpc>
                <a:spcPct val="70000"/>
              </a:lnSpc>
              <a:spcBef>
                <a:spcPts val="0"/>
              </a:spcBef>
              <a:spcAft>
                <a:spcPts val="0"/>
              </a:spcAft>
              <a:buClr>
                <a:schemeClr val="dk1"/>
              </a:buClr>
              <a:buSzPts val="15000"/>
              <a:buFont typeface="Ubuntu Condensed"/>
              <a:buNone/>
              <a:defRPr sz="15000" b="1" i="0" u="none" strike="noStrike" cap="none">
                <a:solidFill>
                  <a:schemeClr val="dk1"/>
                </a:solidFill>
                <a:latin typeface="Ubuntu Condensed"/>
                <a:ea typeface="Ubuntu Condensed"/>
                <a:cs typeface="Ubuntu Condensed"/>
                <a:sym typeface="Ubuntu Condensed"/>
              </a:defRPr>
            </a:lvl7pPr>
            <a:lvl8pPr marR="0" lvl="7" algn="l" rtl="0">
              <a:lnSpc>
                <a:spcPct val="70000"/>
              </a:lnSpc>
              <a:spcBef>
                <a:spcPts val="0"/>
              </a:spcBef>
              <a:spcAft>
                <a:spcPts val="0"/>
              </a:spcAft>
              <a:buClr>
                <a:schemeClr val="dk1"/>
              </a:buClr>
              <a:buSzPts val="15000"/>
              <a:buFont typeface="Ubuntu Condensed"/>
              <a:buNone/>
              <a:defRPr sz="15000" b="1" i="0" u="none" strike="noStrike" cap="none">
                <a:solidFill>
                  <a:schemeClr val="dk1"/>
                </a:solidFill>
                <a:latin typeface="Ubuntu Condensed"/>
                <a:ea typeface="Ubuntu Condensed"/>
                <a:cs typeface="Ubuntu Condensed"/>
                <a:sym typeface="Ubuntu Condensed"/>
              </a:defRPr>
            </a:lvl8pPr>
            <a:lvl9pPr marR="0" lvl="8" algn="l" rtl="0">
              <a:lnSpc>
                <a:spcPct val="70000"/>
              </a:lnSpc>
              <a:spcBef>
                <a:spcPts val="0"/>
              </a:spcBef>
              <a:spcAft>
                <a:spcPts val="0"/>
              </a:spcAft>
              <a:buClr>
                <a:schemeClr val="dk1"/>
              </a:buClr>
              <a:buSzPts val="15000"/>
              <a:buFont typeface="Ubuntu Condensed"/>
              <a:buNone/>
              <a:defRPr sz="15000" b="1" i="0" u="none" strike="noStrike" cap="none">
                <a:solidFill>
                  <a:schemeClr val="dk1"/>
                </a:solidFill>
                <a:latin typeface="Ubuntu Condensed"/>
                <a:ea typeface="Ubuntu Condensed"/>
                <a:cs typeface="Ubuntu Condensed"/>
                <a:sym typeface="Ubuntu Condensed"/>
              </a:defRPr>
            </a:lvl9pPr>
          </a:lstStyle>
          <a:p>
            <a:r>
              <a:rPr lang="en-US" sz="4000" dirty="0"/>
              <a:t>Types</a:t>
            </a:r>
            <a:endParaRPr lang="en-SE" sz="4000" dirty="0"/>
          </a:p>
        </p:txBody>
      </p:sp>
      <p:pic>
        <p:nvPicPr>
          <p:cNvPr id="9" name="Graphic 8">
            <a:extLst>
              <a:ext uri="{FF2B5EF4-FFF2-40B4-BE49-F238E27FC236}">
                <a16:creationId xmlns:a16="http://schemas.microsoft.com/office/drawing/2014/main" id="{FD81A6B5-147C-2B63-E656-BC09AF8754E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051390" y="3241469"/>
            <a:ext cx="1886229" cy="1886229"/>
          </a:xfrm>
          <a:prstGeom prst="rect">
            <a:avLst/>
          </a:prstGeom>
        </p:spPr>
      </p:pic>
      <p:sp>
        <p:nvSpPr>
          <p:cNvPr id="13" name="TextBox 12">
            <a:extLst>
              <a:ext uri="{FF2B5EF4-FFF2-40B4-BE49-F238E27FC236}">
                <a16:creationId xmlns:a16="http://schemas.microsoft.com/office/drawing/2014/main" id="{6890261C-66A7-E434-B903-9636CD91F8E6}"/>
              </a:ext>
            </a:extLst>
          </p:cNvPr>
          <p:cNvSpPr txBox="1"/>
          <p:nvPr/>
        </p:nvSpPr>
        <p:spPr>
          <a:xfrm>
            <a:off x="3138487" y="2659567"/>
            <a:ext cx="1484702" cy="461665"/>
          </a:xfrm>
          <a:prstGeom prst="rect">
            <a:avLst/>
          </a:prstGeom>
          <a:noFill/>
        </p:spPr>
        <p:txBody>
          <a:bodyPr wrap="none" rtlCol="0">
            <a:spAutoFit/>
          </a:bodyPr>
          <a:lstStyle/>
          <a:p>
            <a:pPr algn="ctr"/>
            <a:r>
              <a:rPr lang="en-US" sz="2400" dirty="0">
                <a:latin typeface="Ubuntu Condensed" panose="020B0506030602030204" pitchFamily="34" charset="0"/>
              </a:rPr>
              <a:t>Application</a:t>
            </a:r>
            <a:endParaRPr lang="en-SE" sz="2400" dirty="0">
              <a:latin typeface="Ubuntu Condensed" panose="020B0506030602030204" pitchFamily="34" charset="0"/>
            </a:endParaRPr>
          </a:p>
        </p:txBody>
      </p:sp>
      <p:pic>
        <p:nvPicPr>
          <p:cNvPr id="12" name="Graphic 11">
            <a:extLst>
              <a:ext uri="{FF2B5EF4-FFF2-40B4-BE49-F238E27FC236}">
                <a16:creationId xmlns:a16="http://schemas.microsoft.com/office/drawing/2014/main" id="{84788CAC-4F53-1F9B-2CA5-6FD306AD99E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349632" y="3233738"/>
            <a:ext cx="1625466" cy="1625466"/>
          </a:xfrm>
          <a:prstGeom prst="rect">
            <a:avLst/>
          </a:prstGeom>
        </p:spPr>
      </p:pic>
      <p:sp>
        <p:nvSpPr>
          <p:cNvPr id="14" name="TextBox 13">
            <a:extLst>
              <a:ext uri="{FF2B5EF4-FFF2-40B4-BE49-F238E27FC236}">
                <a16:creationId xmlns:a16="http://schemas.microsoft.com/office/drawing/2014/main" id="{E39BB24D-C9C2-E78A-6CE9-7CB671356BC2}"/>
              </a:ext>
            </a:extLst>
          </p:cNvPr>
          <p:cNvSpPr txBox="1"/>
          <p:nvPr/>
        </p:nvSpPr>
        <p:spPr>
          <a:xfrm>
            <a:off x="6856880" y="2659566"/>
            <a:ext cx="2610970" cy="461665"/>
          </a:xfrm>
          <a:prstGeom prst="rect">
            <a:avLst/>
          </a:prstGeom>
          <a:noFill/>
        </p:spPr>
        <p:txBody>
          <a:bodyPr wrap="square" rtlCol="0">
            <a:spAutoFit/>
          </a:bodyPr>
          <a:lstStyle/>
          <a:p>
            <a:pPr algn="ctr"/>
            <a:r>
              <a:rPr lang="en-US" sz="2400" dirty="0">
                <a:latin typeface="Ubuntu Condensed" panose="020B0506030602030204" pitchFamily="34" charset="0"/>
              </a:rPr>
              <a:t>Service Principal</a:t>
            </a:r>
            <a:endParaRPr lang="en-SE" sz="2400" dirty="0">
              <a:latin typeface="Ubuntu Condensed" panose="020B0506030602030204" pitchFamily="34" charset="0"/>
            </a:endParaRPr>
          </a:p>
        </p:txBody>
      </p:sp>
      <p:sp>
        <p:nvSpPr>
          <p:cNvPr id="21" name="TextBox 20">
            <a:extLst>
              <a:ext uri="{FF2B5EF4-FFF2-40B4-BE49-F238E27FC236}">
                <a16:creationId xmlns:a16="http://schemas.microsoft.com/office/drawing/2014/main" id="{C6CF4147-4048-96A0-EA4C-AE1E2AF34898}"/>
              </a:ext>
            </a:extLst>
          </p:cNvPr>
          <p:cNvSpPr txBox="1"/>
          <p:nvPr/>
        </p:nvSpPr>
        <p:spPr>
          <a:xfrm>
            <a:off x="2792247" y="2659565"/>
            <a:ext cx="2177199" cy="461665"/>
          </a:xfrm>
          <a:prstGeom prst="rect">
            <a:avLst/>
          </a:prstGeom>
          <a:noFill/>
        </p:spPr>
        <p:txBody>
          <a:bodyPr wrap="none" rtlCol="0">
            <a:spAutoFit/>
          </a:bodyPr>
          <a:lstStyle/>
          <a:p>
            <a:pPr algn="ctr"/>
            <a:r>
              <a:rPr lang="en-US" sz="2400" dirty="0">
                <a:latin typeface="Ubuntu Condensed" panose="020B0506030602030204" pitchFamily="34" charset="0"/>
              </a:rPr>
              <a:t>App Registration</a:t>
            </a:r>
            <a:endParaRPr lang="en-SE" sz="2400" dirty="0">
              <a:latin typeface="Ubuntu Condensed" panose="020B0506030602030204" pitchFamily="34" charset="0"/>
            </a:endParaRPr>
          </a:p>
        </p:txBody>
      </p:sp>
    </p:spTree>
    <p:extLst>
      <p:ext uri="{BB962C8B-B14F-4D97-AF65-F5344CB8AC3E}">
        <p14:creationId xmlns:p14="http://schemas.microsoft.com/office/powerpoint/2010/main" val="20117816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par>
                                <p:cTn id="16" presetID="10" presetClass="entr" presetSubtype="0" fill="hold"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500"/>
                                        <p:tgtEl>
                                          <p:spTgt spid="13"/>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fade">
                                      <p:cBhvr>
                                        <p:cTn id="26" dur="500"/>
                                        <p:tgtEl>
                                          <p:spTgt spid="18"/>
                                        </p:tgtEl>
                                      </p:cBhvr>
                                    </p:animEffect>
                                  </p:childTnLst>
                                </p:cTn>
                              </p:par>
                              <p:par>
                                <p:cTn id="27" presetID="10" presetClass="exit" presetSubtype="0" fill="hold" grpId="1" nodeType="withEffect">
                                  <p:stCondLst>
                                    <p:cond delay="0"/>
                                  </p:stCondLst>
                                  <p:childTnLst>
                                    <p:animEffect transition="out" filter="fade">
                                      <p:cBhvr>
                                        <p:cTn id="28" dur="500"/>
                                        <p:tgtEl>
                                          <p:spTgt spid="13"/>
                                        </p:tgtEl>
                                      </p:cBhvr>
                                    </p:animEffect>
                                    <p:set>
                                      <p:cBhvr>
                                        <p:cTn id="29" dur="1" fill="hold">
                                          <p:stCondLst>
                                            <p:cond delay="499"/>
                                          </p:stCondLst>
                                        </p:cTn>
                                        <p:tgtEl>
                                          <p:spTgt spid="13"/>
                                        </p:tgtEl>
                                        <p:attrNameLst>
                                          <p:attrName>style.visibility</p:attrName>
                                        </p:attrNameLst>
                                      </p:cBhvr>
                                      <p:to>
                                        <p:strVal val="hidden"/>
                                      </p:to>
                                    </p:set>
                                  </p:childTnLst>
                                </p:cTn>
                              </p:par>
                              <p:par>
                                <p:cTn id="30" presetID="10" presetClass="entr" presetSubtype="0" fill="hold" grpId="0" nodeType="withEffect">
                                  <p:stCondLst>
                                    <p:cond delay="0"/>
                                  </p:stCondLst>
                                  <p:childTnLst>
                                    <p:set>
                                      <p:cBhvr>
                                        <p:cTn id="31" dur="1" fill="hold">
                                          <p:stCondLst>
                                            <p:cond delay="0"/>
                                          </p:stCondLst>
                                        </p:cTn>
                                        <p:tgtEl>
                                          <p:spTgt spid="21"/>
                                        </p:tgtEl>
                                        <p:attrNameLst>
                                          <p:attrName>style.visibility</p:attrName>
                                        </p:attrNameLst>
                                      </p:cBhvr>
                                      <p:to>
                                        <p:strVal val="visible"/>
                                      </p:to>
                                    </p:set>
                                    <p:animEffect transition="in" filter="fade">
                                      <p:cBhvr>
                                        <p:cTn id="32" dur="500"/>
                                        <p:tgtEl>
                                          <p:spTgt spid="21"/>
                                        </p:tgtEl>
                                      </p:cBhvr>
                                    </p:animEffect>
                                  </p:childTnLst>
                                </p:cTn>
                              </p:par>
                              <p:par>
                                <p:cTn id="33" presetID="10" presetClass="exit" presetSubtype="0" fill="hold" nodeType="withEffect">
                                  <p:stCondLst>
                                    <p:cond delay="0"/>
                                  </p:stCondLst>
                                  <p:childTnLst>
                                    <p:animEffect transition="out" filter="fade">
                                      <p:cBhvr>
                                        <p:cTn id="34" dur="500"/>
                                        <p:tgtEl>
                                          <p:spTgt spid="12"/>
                                        </p:tgtEl>
                                      </p:cBhvr>
                                    </p:animEffect>
                                    <p:set>
                                      <p:cBhvr>
                                        <p:cTn id="35" dur="1" fill="hold">
                                          <p:stCondLst>
                                            <p:cond delay="499"/>
                                          </p:stCondLst>
                                        </p:cTn>
                                        <p:tgtEl>
                                          <p:spTgt spid="12"/>
                                        </p:tgtEl>
                                        <p:attrNameLst>
                                          <p:attrName>style.visibility</p:attrName>
                                        </p:attrNameLst>
                                      </p:cBhvr>
                                      <p:to>
                                        <p:strVal val="hidden"/>
                                      </p:to>
                                    </p:set>
                                  </p:childTnLst>
                                </p:cTn>
                              </p:par>
                              <p:par>
                                <p:cTn id="36" presetID="10" presetClass="exit" presetSubtype="0" fill="hold" grpId="1" nodeType="withEffect">
                                  <p:stCondLst>
                                    <p:cond delay="0"/>
                                  </p:stCondLst>
                                  <p:childTnLst>
                                    <p:animEffect transition="out" filter="fade">
                                      <p:cBhvr>
                                        <p:cTn id="37" dur="500"/>
                                        <p:tgtEl>
                                          <p:spTgt spid="14"/>
                                        </p:tgtEl>
                                      </p:cBhvr>
                                    </p:animEffect>
                                    <p:set>
                                      <p:cBhvr>
                                        <p:cTn id="38" dur="1" fill="hold">
                                          <p:stCondLst>
                                            <p:cond delay="4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3" grpId="0"/>
      <p:bldP spid="13" grpId="1"/>
      <p:bldP spid="14" grpId="0"/>
      <p:bldP spid="14" grpId="1"/>
      <p:bldP spid="2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E2A7DD-B886-AF20-EEEA-18283E8A472E}"/>
            </a:ext>
          </a:extLst>
        </p:cNvPr>
        <p:cNvGrpSpPr/>
        <p:nvPr/>
      </p:nvGrpSpPr>
      <p:grpSpPr>
        <a:xfrm>
          <a:off x="0" y="0"/>
          <a:ext cx="0" cy="0"/>
          <a:chOff x="0" y="0"/>
          <a:chExt cx="0" cy="0"/>
        </a:xfrm>
      </p:grpSpPr>
      <p:pic>
        <p:nvPicPr>
          <p:cNvPr id="26" name="Graphic 25">
            <a:extLst>
              <a:ext uri="{FF2B5EF4-FFF2-40B4-BE49-F238E27FC236}">
                <a16:creationId xmlns:a16="http://schemas.microsoft.com/office/drawing/2014/main" id="{526681C3-0987-5178-B45E-B24D16127F8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376421" y="517689"/>
            <a:ext cx="1439158" cy="1439158"/>
          </a:xfrm>
          <a:prstGeom prst="rect">
            <a:avLst/>
          </a:prstGeom>
        </p:spPr>
      </p:pic>
      <p:pic>
        <p:nvPicPr>
          <p:cNvPr id="9" name="Graphic 8">
            <a:extLst>
              <a:ext uri="{FF2B5EF4-FFF2-40B4-BE49-F238E27FC236}">
                <a16:creationId xmlns:a16="http://schemas.microsoft.com/office/drawing/2014/main" id="{4908AE54-B1AD-26AF-AD54-BF3C22D29D2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821811" y="1150918"/>
            <a:ext cx="898370" cy="898370"/>
          </a:xfrm>
          <a:prstGeom prst="rect">
            <a:avLst/>
          </a:prstGeom>
        </p:spPr>
      </p:pic>
      <p:pic>
        <p:nvPicPr>
          <p:cNvPr id="12" name="Graphic 11">
            <a:extLst>
              <a:ext uri="{FF2B5EF4-FFF2-40B4-BE49-F238E27FC236}">
                <a16:creationId xmlns:a16="http://schemas.microsoft.com/office/drawing/2014/main" id="{340D1314-89F3-1693-3A7F-27FB532DDE1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663200" y="1376114"/>
            <a:ext cx="585812" cy="585810"/>
          </a:xfrm>
          <a:prstGeom prst="rect">
            <a:avLst/>
          </a:prstGeom>
        </p:spPr>
      </p:pic>
      <p:pic>
        <p:nvPicPr>
          <p:cNvPr id="27" name="Graphic 26">
            <a:extLst>
              <a:ext uri="{FF2B5EF4-FFF2-40B4-BE49-F238E27FC236}">
                <a16:creationId xmlns:a16="http://schemas.microsoft.com/office/drawing/2014/main" id="{031F55BC-AE5B-E865-0AF0-3F3CD7E37E0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376421" y="3413289"/>
            <a:ext cx="1439158" cy="1439158"/>
          </a:xfrm>
          <a:prstGeom prst="rect">
            <a:avLst/>
          </a:prstGeom>
        </p:spPr>
      </p:pic>
      <p:pic>
        <p:nvPicPr>
          <p:cNvPr id="28" name="Graphic 27">
            <a:extLst>
              <a:ext uri="{FF2B5EF4-FFF2-40B4-BE49-F238E27FC236}">
                <a16:creationId xmlns:a16="http://schemas.microsoft.com/office/drawing/2014/main" id="{06448046-13CF-EC3F-E205-C8D5551A8BC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520260" y="3413289"/>
            <a:ext cx="1439158" cy="1439158"/>
          </a:xfrm>
          <a:prstGeom prst="rect">
            <a:avLst/>
          </a:prstGeom>
        </p:spPr>
      </p:pic>
      <p:pic>
        <p:nvPicPr>
          <p:cNvPr id="29" name="Graphic 28">
            <a:extLst>
              <a:ext uri="{FF2B5EF4-FFF2-40B4-BE49-F238E27FC236}">
                <a16:creationId xmlns:a16="http://schemas.microsoft.com/office/drawing/2014/main" id="{2CBBA1CA-A742-E3F7-250E-D5BAD5E83B6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232582" y="3413289"/>
            <a:ext cx="1439158" cy="1439158"/>
          </a:xfrm>
          <a:prstGeom prst="rect">
            <a:avLst/>
          </a:prstGeom>
        </p:spPr>
      </p:pic>
      <p:grpSp>
        <p:nvGrpSpPr>
          <p:cNvPr id="64" name="Group 63">
            <a:extLst>
              <a:ext uri="{FF2B5EF4-FFF2-40B4-BE49-F238E27FC236}">
                <a16:creationId xmlns:a16="http://schemas.microsoft.com/office/drawing/2014/main" id="{75935846-5430-19CF-5840-59EB303B3EF8}"/>
              </a:ext>
            </a:extLst>
          </p:cNvPr>
          <p:cNvGrpSpPr/>
          <p:nvPr/>
        </p:nvGrpSpPr>
        <p:grpSpPr>
          <a:xfrm>
            <a:off x="9571441" y="240355"/>
            <a:ext cx="2524692" cy="1405789"/>
            <a:chOff x="9571441" y="240355"/>
            <a:chExt cx="2524692" cy="1405789"/>
          </a:xfrm>
        </p:grpSpPr>
        <p:pic>
          <p:nvPicPr>
            <p:cNvPr id="47" name="Graphic 46">
              <a:extLst>
                <a:ext uri="{FF2B5EF4-FFF2-40B4-BE49-F238E27FC236}">
                  <a16:creationId xmlns:a16="http://schemas.microsoft.com/office/drawing/2014/main" id="{7D188CB4-E31A-FAD2-82D1-E57032883A0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618571" y="786938"/>
              <a:ext cx="424064" cy="424064"/>
            </a:xfrm>
            <a:prstGeom prst="rect">
              <a:avLst/>
            </a:prstGeom>
          </p:spPr>
        </p:pic>
        <p:pic>
          <p:nvPicPr>
            <p:cNvPr id="48" name="Graphic 47">
              <a:extLst>
                <a:ext uri="{FF2B5EF4-FFF2-40B4-BE49-F238E27FC236}">
                  <a16:creationId xmlns:a16="http://schemas.microsoft.com/office/drawing/2014/main" id="{9D8F13F5-1807-3AA4-4E84-F648767A27E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599003" y="1230074"/>
              <a:ext cx="416070" cy="416070"/>
            </a:xfrm>
            <a:prstGeom prst="rect">
              <a:avLst/>
            </a:prstGeom>
          </p:spPr>
        </p:pic>
        <p:sp>
          <p:nvSpPr>
            <p:cNvPr id="49" name="TextBox 48">
              <a:extLst>
                <a:ext uri="{FF2B5EF4-FFF2-40B4-BE49-F238E27FC236}">
                  <a16:creationId xmlns:a16="http://schemas.microsoft.com/office/drawing/2014/main" id="{9B553609-1582-FDA4-6914-5C61DC373A53}"/>
                </a:ext>
              </a:extLst>
            </p:cNvPr>
            <p:cNvSpPr txBox="1"/>
            <p:nvPr/>
          </p:nvSpPr>
          <p:spPr>
            <a:xfrm>
              <a:off x="10042635" y="1238054"/>
              <a:ext cx="2053498" cy="400110"/>
            </a:xfrm>
            <a:prstGeom prst="rect">
              <a:avLst/>
            </a:prstGeom>
            <a:noFill/>
          </p:spPr>
          <p:txBody>
            <a:bodyPr wrap="square" rtlCol="0">
              <a:spAutoFit/>
            </a:bodyPr>
            <a:lstStyle/>
            <a:p>
              <a:r>
                <a:rPr lang="en-US" sz="2000" dirty="0">
                  <a:latin typeface="Ubuntu Condensed" panose="020B0506030602030204" pitchFamily="34" charset="0"/>
                </a:rPr>
                <a:t>Service Principal</a:t>
              </a:r>
              <a:endParaRPr lang="en-SE" sz="2000" dirty="0">
                <a:latin typeface="Ubuntu Condensed" panose="020B0506030602030204" pitchFamily="34" charset="0"/>
              </a:endParaRPr>
            </a:p>
          </p:txBody>
        </p:sp>
        <p:sp>
          <p:nvSpPr>
            <p:cNvPr id="50" name="TextBox 49">
              <a:extLst>
                <a:ext uri="{FF2B5EF4-FFF2-40B4-BE49-F238E27FC236}">
                  <a16:creationId xmlns:a16="http://schemas.microsoft.com/office/drawing/2014/main" id="{E2AAB943-DBF0-7CC2-A108-09069DCFB51D}"/>
                </a:ext>
              </a:extLst>
            </p:cNvPr>
            <p:cNvSpPr txBox="1"/>
            <p:nvPr/>
          </p:nvSpPr>
          <p:spPr>
            <a:xfrm>
              <a:off x="10042635" y="750808"/>
              <a:ext cx="2053498" cy="400110"/>
            </a:xfrm>
            <a:prstGeom prst="rect">
              <a:avLst/>
            </a:prstGeom>
            <a:noFill/>
          </p:spPr>
          <p:txBody>
            <a:bodyPr wrap="square" rtlCol="0">
              <a:spAutoFit/>
            </a:bodyPr>
            <a:lstStyle/>
            <a:p>
              <a:r>
                <a:rPr lang="en-US" sz="2000" dirty="0">
                  <a:latin typeface="Ubuntu Condensed" panose="020B0506030602030204" pitchFamily="34" charset="0"/>
                </a:rPr>
                <a:t>Application</a:t>
              </a:r>
              <a:endParaRPr lang="en-SE" sz="2000" dirty="0">
                <a:latin typeface="Ubuntu Condensed" panose="020B0506030602030204" pitchFamily="34" charset="0"/>
              </a:endParaRPr>
            </a:p>
          </p:txBody>
        </p:sp>
        <p:pic>
          <p:nvPicPr>
            <p:cNvPr id="53" name="Graphic 52">
              <a:extLst>
                <a:ext uri="{FF2B5EF4-FFF2-40B4-BE49-F238E27FC236}">
                  <a16:creationId xmlns:a16="http://schemas.microsoft.com/office/drawing/2014/main" id="{A67F173D-74F4-83B3-17FE-96CD460327A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571441" y="240355"/>
              <a:ext cx="471194" cy="471194"/>
            </a:xfrm>
            <a:prstGeom prst="rect">
              <a:avLst/>
            </a:prstGeom>
          </p:spPr>
        </p:pic>
        <p:sp>
          <p:nvSpPr>
            <p:cNvPr id="54" name="TextBox 53">
              <a:extLst>
                <a:ext uri="{FF2B5EF4-FFF2-40B4-BE49-F238E27FC236}">
                  <a16:creationId xmlns:a16="http://schemas.microsoft.com/office/drawing/2014/main" id="{1D5DCB86-1F8C-EE8B-5E54-1DF14853536B}"/>
                </a:ext>
              </a:extLst>
            </p:cNvPr>
            <p:cNvSpPr txBox="1"/>
            <p:nvPr/>
          </p:nvSpPr>
          <p:spPr>
            <a:xfrm>
              <a:off x="10042635" y="263563"/>
              <a:ext cx="2053498" cy="400110"/>
            </a:xfrm>
            <a:prstGeom prst="rect">
              <a:avLst/>
            </a:prstGeom>
            <a:noFill/>
          </p:spPr>
          <p:txBody>
            <a:bodyPr wrap="square" rtlCol="0">
              <a:spAutoFit/>
            </a:bodyPr>
            <a:lstStyle/>
            <a:p>
              <a:r>
                <a:rPr lang="en-US" sz="2000" dirty="0" err="1">
                  <a:latin typeface="Ubuntu Condensed" panose="020B0506030602030204" pitchFamily="34" charset="0"/>
                </a:rPr>
                <a:t>Entra</a:t>
              </a:r>
              <a:r>
                <a:rPr lang="en-US" sz="2000" dirty="0">
                  <a:latin typeface="Ubuntu Condensed" panose="020B0506030602030204" pitchFamily="34" charset="0"/>
                </a:rPr>
                <a:t> Tenant</a:t>
              </a:r>
              <a:endParaRPr lang="en-SE" sz="2000" dirty="0">
                <a:latin typeface="Ubuntu Condensed" panose="020B0506030602030204" pitchFamily="34" charset="0"/>
              </a:endParaRPr>
            </a:p>
          </p:txBody>
        </p:sp>
      </p:grpSp>
    </p:spTree>
    <p:extLst>
      <p:ext uri="{BB962C8B-B14F-4D97-AF65-F5344CB8AC3E}">
        <p14:creationId xmlns:p14="http://schemas.microsoft.com/office/powerpoint/2010/main" val="1722003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fade">
                                      <p:cBhvr>
                                        <p:cTn id="17" dur="500"/>
                                        <p:tgtEl>
                                          <p:spTgt spid="28"/>
                                        </p:tgtEl>
                                      </p:cBhvr>
                                    </p:animEffect>
                                  </p:childTnLst>
                                </p:cTn>
                              </p:par>
                              <p:par>
                                <p:cTn id="18" presetID="10" presetClass="entr" presetSubtype="0" fill="hold" nodeType="withEffect">
                                  <p:stCondLst>
                                    <p:cond delay="0"/>
                                  </p:stCondLst>
                                  <p:childTnLst>
                                    <p:set>
                                      <p:cBhvr>
                                        <p:cTn id="19" dur="1" fill="hold">
                                          <p:stCondLst>
                                            <p:cond delay="0"/>
                                          </p:stCondLst>
                                        </p:cTn>
                                        <p:tgtEl>
                                          <p:spTgt spid="27"/>
                                        </p:tgtEl>
                                        <p:attrNameLst>
                                          <p:attrName>style.visibility</p:attrName>
                                        </p:attrNameLst>
                                      </p:cBhvr>
                                      <p:to>
                                        <p:strVal val="visible"/>
                                      </p:to>
                                    </p:set>
                                    <p:animEffect transition="in" filter="fade">
                                      <p:cBhvr>
                                        <p:cTn id="20" dur="500"/>
                                        <p:tgtEl>
                                          <p:spTgt spid="27"/>
                                        </p:tgtEl>
                                      </p:cBhvr>
                                    </p:animEffect>
                                  </p:childTnLst>
                                </p:cTn>
                              </p:par>
                              <p:par>
                                <p:cTn id="21" presetID="10" presetClass="entr" presetSubtype="0" fill="hold" nodeType="withEffect">
                                  <p:stCondLst>
                                    <p:cond delay="0"/>
                                  </p:stCondLst>
                                  <p:childTnLst>
                                    <p:set>
                                      <p:cBhvr>
                                        <p:cTn id="22" dur="1" fill="hold">
                                          <p:stCondLst>
                                            <p:cond delay="0"/>
                                          </p:stCondLst>
                                        </p:cTn>
                                        <p:tgtEl>
                                          <p:spTgt spid="29"/>
                                        </p:tgtEl>
                                        <p:attrNameLst>
                                          <p:attrName>style.visibility</p:attrName>
                                        </p:attrNameLst>
                                      </p:cBhvr>
                                      <p:to>
                                        <p:strVal val="visible"/>
                                      </p:to>
                                    </p:set>
                                    <p:animEffect transition="in" filter="fade">
                                      <p:cBhvr>
                                        <p:cTn id="23"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C1E115-F44B-F616-B8E1-D91275482CD4}"/>
            </a:ext>
          </a:extLst>
        </p:cNvPr>
        <p:cNvGrpSpPr/>
        <p:nvPr/>
      </p:nvGrpSpPr>
      <p:grpSpPr>
        <a:xfrm>
          <a:off x="0" y="0"/>
          <a:ext cx="0" cy="0"/>
          <a:chOff x="0" y="0"/>
          <a:chExt cx="0" cy="0"/>
        </a:xfrm>
      </p:grpSpPr>
      <p:pic>
        <p:nvPicPr>
          <p:cNvPr id="26" name="Graphic 25">
            <a:extLst>
              <a:ext uri="{FF2B5EF4-FFF2-40B4-BE49-F238E27FC236}">
                <a16:creationId xmlns:a16="http://schemas.microsoft.com/office/drawing/2014/main" id="{60087ABE-9872-B6B2-297F-547DE10B96F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376421" y="517689"/>
            <a:ext cx="1439158" cy="1439158"/>
          </a:xfrm>
          <a:prstGeom prst="rect">
            <a:avLst/>
          </a:prstGeom>
        </p:spPr>
      </p:pic>
      <p:pic>
        <p:nvPicPr>
          <p:cNvPr id="9" name="Graphic 8">
            <a:extLst>
              <a:ext uri="{FF2B5EF4-FFF2-40B4-BE49-F238E27FC236}">
                <a16:creationId xmlns:a16="http://schemas.microsoft.com/office/drawing/2014/main" id="{835C3265-4FC0-5005-CA9A-AD8BAA8E77A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821811" y="1150918"/>
            <a:ext cx="898370" cy="898370"/>
          </a:xfrm>
          <a:prstGeom prst="rect">
            <a:avLst/>
          </a:prstGeom>
        </p:spPr>
      </p:pic>
      <p:pic>
        <p:nvPicPr>
          <p:cNvPr id="12" name="Graphic 11">
            <a:extLst>
              <a:ext uri="{FF2B5EF4-FFF2-40B4-BE49-F238E27FC236}">
                <a16:creationId xmlns:a16="http://schemas.microsoft.com/office/drawing/2014/main" id="{2286D98B-FF81-145D-518C-09EA6EF75FC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663200" y="1376114"/>
            <a:ext cx="585812" cy="585810"/>
          </a:xfrm>
          <a:prstGeom prst="rect">
            <a:avLst/>
          </a:prstGeom>
        </p:spPr>
      </p:pic>
      <p:pic>
        <p:nvPicPr>
          <p:cNvPr id="27" name="Graphic 26">
            <a:extLst>
              <a:ext uri="{FF2B5EF4-FFF2-40B4-BE49-F238E27FC236}">
                <a16:creationId xmlns:a16="http://schemas.microsoft.com/office/drawing/2014/main" id="{2ED353A3-4B4B-1843-682A-15FC09C33D4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376421" y="3413289"/>
            <a:ext cx="1439158" cy="1439158"/>
          </a:xfrm>
          <a:prstGeom prst="rect">
            <a:avLst/>
          </a:prstGeom>
        </p:spPr>
      </p:pic>
      <p:pic>
        <p:nvPicPr>
          <p:cNvPr id="28" name="Graphic 27">
            <a:extLst>
              <a:ext uri="{FF2B5EF4-FFF2-40B4-BE49-F238E27FC236}">
                <a16:creationId xmlns:a16="http://schemas.microsoft.com/office/drawing/2014/main" id="{376AAA2A-B3DB-712E-FE5B-52154681556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520260" y="3413289"/>
            <a:ext cx="1439158" cy="1439158"/>
          </a:xfrm>
          <a:prstGeom prst="rect">
            <a:avLst/>
          </a:prstGeom>
        </p:spPr>
      </p:pic>
      <p:pic>
        <p:nvPicPr>
          <p:cNvPr id="29" name="Graphic 28">
            <a:extLst>
              <a:ext uri="{FF2B5EF4-FFF2-40B4-BE49-F238E27FC236}">
                <a16:creationId xmlns:a16="http://schemas.microsoft.com/office/drawing/2014/main" id="{4ECC2E2A-765D-4BCC-0898-BCF66FEABB2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232582" y="3413289"/>
            <a:ext cx="1439158" cy="1439158"/>
          </a:xfrm>
          <a:prstGeom prst="rect">
            <a:avLst/>
          </a:prstGeom>
        </p:spPr>
      </p:pic>
      <p:pic>
        <p:nvPicPr>
          <p:cNvPr id="30" name="Graphic 29">
            <a:extLst>
              <a:ext uri="{FF2B5EF4-FFF2-40B4-BE49-F238E27FC236}">
                <a16:creationId xmlns:a16="http://schemas.microsoft.com/office/drawing/2014/main" id="{939916F1-EAEF-569F-2D98-2883EC0C21D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663199" y="4267001"/>
            <a:ext cx="585812" cy="585810"/>
          </a:xfrm>
          <a:prstGeom prst="rect">
            <a:avLst/>
          </a:prstGeom>
        </p:spPr>
      </p:pic>
      <p:pic>
        <p:nvPicPr>
          <p:cNvPr id="31" name="Graphic 30">
            <a:extLst>
              <a:ext uri="{FF2B5EF4-FFF2-40B4-BE49-F238E27FC236}">
                <a16:creationId xmlns:a16="http://schemas.microsoft.com/office/drawing/2014/main" id="{E829701E-D5E2-679D-DE68-8C14A7600A3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807038" y="4267001"/>
            <a:ext cx="585812" cy="585810"/>
          </a:xfrm>
          <a:prstGeom prst="rect">
            <a:avLst/>
          </a:prstGeom>
        </p:spPr>
      </p:pic>
      <p:pic>
        <p:nvPicPr>
          <p:cNvPr id="32" name="Graphic 31">
            <a:extLst>
              <a:ext uri="{FF2B5EF4-FFF2-40B4-BE49-F238E27FC236}">
                <a16:creationId xmlns:a16="http://schemas.microsoft.com/office/drawing/2014/main" id="{D897FC60-DBD2-7B92-0245-FFAA5C0D29C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519360" y="4267001"/>
            <a:ext cx="585812" cy="585810"/>
          </a:xfrm>
          <a:prstGeom prst="rect">
            <a:avLst/>
          </a:prstGeom>
        </p:spPr>
      </p:pic>
      <p:cxnSp>
        <p:nvCxnSpPr>
          <p:cNvPr id="34" name="Straight Arrow Connector 33">
            <a:extLst>
              <a:ext uri="{FF2B5EF4-FFF2-40B4-BE49-F238E27FC236}">
                <a16:creationId xmlns:a16="http://schemas.microsoft.com/office/drawing/2014/main" id="{9BAE8912-C35F-D6E9-78AA-EF750EC7454F}"/>
              </a:ext>
            </a:extLst>
          </p:cNvPr>
          <p:cNvCxnSpPr>
            <a:cxnSpLocks/>
            <a:stCxn id="26" idx="2"/>
            <a:endCxn id="27" idx="0"/>
          </p:cNvCxnSpPr>
          <p:nvPr/>
        </p:nvCxnSpPr>
        <p:spPr>
          <a:xfrm>
            <a:off x="6096000" y="1956847"/>
            <a:ext cx="0" cy="1456442"/>
          </a:xfrm>
          <a:prstGeom prst="straightConnector1">
            <a:avLst/>
          </a:prstGeom>
          <a:ln w="28575">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1965589B-9950-07FB-42A5-0ACCDF367AEE}"/>
              </a:ext>
            </a:extLst>
          </p:cNvPr>
          <p:cNvCxnSpPr>
            <a:cxnSpLocks/>
            <a:stCxn id="26" idx="2"/>
            <a:endCxn id="28" idx="0"/>
          </p:cNvCxnSpPr>
          <p:nvPr/>
        </p:nvCxnSpPr>
        <p:spPr>
          <a:xfrm rot="16200000" flipH="1">
            <a:off x="6939698" y="1113148"/>
            <a:ext cx="1456442" cy="3143839"/>
          </a:xfrm>
          <a:prstGeom prst="curvedConnector3">
            <a:avLst>
              <a:gd name="adj1" fmla="val 50000"/>
            </a:avLst>
          </a:prstGeom>
          <a:ln w="28575">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0" name="Straight Arrow Connector 34">
            <a:extLst>
              <a:ext uri="{FF2B5EF4-FFF2-40B4-BE49-F238E27FC236}">
                <a16:creationId xmlns:a16="http://schemas.microsoft.com/office/drawing/2014/main" id="{5CE2522A-5EDB-97C4-BA6B-6127F9F86161}"/>
              </a:ext>
            </a:extLst>
          </p:cNvPr>
          <p:cNvCxnSpPr>
            <a:cxnSpLocks/>
            <a:stCxn id="26" idx="2"/>
            <a:endCxn id="29" idx="0"/>
          </p:cNvCxnSpPr>
          <p:nvPr/>
        </p:nvCxnSpPr>
        <p:spPr>
          <a:xfrm rot="5400000">
            <a:off x="3795860" y="1113149"/>
            <a:ext cx="1456442" cy="3143839"/>
          </a:xfrm>
          <a:prstGeom prst="curvedConnector3">
            <a:avLst>
              <a:gd name="adj1" fmla="val 50000"/>
            </a:avLst>
          </a:prstGeom>
          <a:ln w="28575">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64" name="Group 63">
            <a:extLst>
              <a:ext uri="{FF2B5EF4-FFF2-40B4-BE49-F238E27FC236}">
                <a16:creationId xmlns:a16="http://schemas.microsoft.com/office/drawing/2014/main" id="{6B2D85BA-5319-126D-2E7F-921712455C25}"/>
              </a:ext>
            </a:extLst>
          </p:cNvPr>
          <p:cNvGrpSpPr/>
          <p:nvPr/>
        </p:nvGrpSpPr>
        <p:grpSpPr>
          <a:xfrm>
            <a:off x="9571441" y="240355"/>
            <a:ext cx="2524692" cy="1405789"/>
            <a:chOff x="9571441" y="240355"/>
            <a:chExt cx="2524692" cy="1405789"/>
          </a:xfrm>
        </p:grpSpPr>
        <p:pic>
          <p:nvPicPr>
            <p:cNvPr id="47" name="Graphic 46">
              <a:extLst>
                <a:ext uri="{FF2B5EF4-FFF2-40B4-BE49-F238E27FC236}">
                  <a16:creationId xmlns:a16="http://schemas.microsoft.com/office/drawing/2014/main" id="{E1AA5BD2-7767-5B17-1E29-2B2CA82CA2C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618571" y="786938"/>
              <a:ext cx="424064" cy="424064"/>
            </a:xfrm>
            <a:prstGeom prst="rect">
              <a:avLst/>
            </a:prstGeom>
          </p:spPr>
        </p:pic>
        <p:pic>
          <p:nvPicPr>
            <p:cNvPr id="48" name="Graphic 47">
              <a:extLst>
                <a:ext uri="{FF2B5EF4-FFF2-40B4-BE49-F238E27FC236}">
                  <a16:creationId xmlns:a16="http://schemas.microsoft.com/office/drawing/2014/main" id="{77B4A7A6-56DB-EC52-A91B-D11A982CDE3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599003" y="1230074"/>
              <a:ext cx="416070" cy="416070"/>
            </a:xfrm>
            <a:prstGeom prst="rect">
              <a:avLst/>
            </a:prstGeom>
          </p:spPr>
        </p:pic>
        <p:sp>
          <p:nvSpPr>
            <p:cNvPr id="49" name="TextBox 48">
              <a:extLst>
                <a:ext uri="{FF2B5EF4-FFF2-40B4-BE49-F238E27FC236}">
                  <a16:creationId xmlns:a16="http://schemas.microsoft.com/office/drawing/2014/main" id="{56F06560-44BB-AE92-6F34-D1F7DBA72457}"/>
                </a:ext>
              </a:extLst>
            </p:cNvPr>
            <p:cNvSpPr txBox="1"/>
            <p:nvPr/>
          </p:nvSpPr>
          <p:spPr>
            <a:xfrm>
              <a:off x="10042635" y="1238054"/>
              <a:ext cx="2053498" cy="400110"/>
            </a:xfrm>
            <a:prstGeom prst="rect">
              <a:avLst/>
            </a:prstGeom>
            <a:noFill/>
          </p:spPr>
          <p:txBody>
            <a:bodyPr wrap="square" rtlCol="0">
              <a:spAutoFit/>
            </a:bodyPr>
            <a:lstStyle/>
            <a:p>
              <a:r>
                <a:rPr lang="en-US" sz="2000" dirty="0">
                  <a:latin typeface="Ubuntu Condensed" panose="020B0506030602030204" pitchFamily="34" charset="0"/>
                </a:rPr>
                <a:t>Service Principal</a:t>
              </a:r>
              <a:endParaRPr lang="en-SE" sz="2000" dirty="0">
                <a:latin typeface="Ubuntu Condensed" panose="020B0506030602030204" pitchFamily="34" charset="0"/>
              </a:endParaRPr>
            </a:p>
          </p:txBody>
        </p:sp>
        <p:sp>
          <p:nvSpPr>
            <p:cNvPr id="50" name="TextBox 49">
              <a:extLst>
                <a:ext uri="{FF2B5EF4-FFF2-40B4-BE49-F238E27FC236}">
                  <a16:creationId xmlns:a16="http://schemas.microsoft.com/office/drawing/2014/main" id="{0F735E27-D689-F029-DC30-022C3A5E9CEC}"/>
                </a:ext>
              </a:extLst>
            </p:cNvPr>
            <p:cNvSpPr txBox="1"/>
            <p:nvPr/>
          </p:nvSpPr>
          <p:spPr>
            <a:xfrm>
              <a:off x="10042635" y="750808"/>
              <a:ext cx="2053498" cy="400110"/>
            </a:xfrm>
            <a:prstGeom prst="rect">
              <a:avLst/>
            </a:prstGeom>
            <a:noFill/>
          </p:spPr>
          <p:txBody>
            <a:bodyPr wrap="square" rtlCol="0">
              <a:spAutoFit/>
            </a:bodyPr>
            <a:lstStyle/>
            <a:p>
              <a:r>
                <a:rPr lang="en-US" sz="2000" dirty="0">
                  <a:latin typeface="Ubuntu Condensed" panose="020B0506030602030204" pitchFamily="34" charset="0"/>
                </a:rPr>
                <a:t>Application</a:t>
              </a:r>
              <a:endParaRPr lang="en-SE" sz="2000" dirty="0">
                <a:latin typeface="Ubuntu Condensed" panose="020B0506030602030204" pitchFamily="34" charset="0"/>
              </a:endParaRPr>
            </a:p>
          </p:txBody>
        </p:sp>
        <p:pic>
          <p:nvPicPr>
            <p:cNvPr id="53" name="Graphic 52">
              <a:extLst>
                <a:ext uri="{FF2B5EF4-FFF2-40B4-BE49-F238E27FC236}">
                  <a16:creationId xmlns:a16="http://schemas.microsoft.com/office/drawing/2014/main" id="{0B5777AA-130F-9F5C-0BBA-67BBA64884D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571441" y="240355"/>
              <a:ext cx="471194" cy="471194"/>
            </a:xfrm>
            <a:prstGeom prst="rect">
              <a:avLst/>
            </a:prstGeom>
          </p:spPr>
        </p:pic>
        <p:sp>
          <p:nvSpPr>
            <p:cNvPr id="54" name="TextBox 53">
              <a:extLst>
                <a:ext uri="{FF2B5EF4-FFF2-40B4-BE49-F238E27FC236}">
                  <a16:creationId xmlns:a16="http://schemas.microsoft.com/office/drawing/2014/main" id="{B3D25441-8049-51B3-9334-EC48B03867F7}"/>
                </a:ext>
              </a:extLst>
            </p:cNvPr>
            <p:cNvSpPr txBox="1"/>
            <p:nvPr/>
          </p:nvSpPr>
          <p:spPr>
            <a:xfrm>
              <a:off x="10042635" y="263563"/>
              <a:ext cx="2053498" cy="400110"/>
            </a:xfrm>
            <a:prstGeom prst="rect">
              <a:avLst/>
            </a:prstGeom>
            <a:noFill/>
          </p:spPr>
          <p:txBody>
            <a:bodyPr wrap="square" rtlCol="0">
              <a:spAutoFit/>
            </a:bodyPr>
            <a:lstStyle/>
            <a:p>
              <a:r>
                <a:rPr lang="en-US" sz="2000" dirty="0" err="1">
                  <a:latin typeface="Ubuntu Condensed" panose="020B0506030602030204" pitchFamily="34" charset="0"/>
                </a:rPr>
                <a:t>Entra</a:t>
              </a:r>
              <a:r>
                <a:rPr lang="en-US" sz="2000" dirty="0">
                  <a:latin typeface="Ubuntu Condensed" panose="020B0506030602030204" pitchFamily="34" charset="0"/>
                </a:rPr>
                <a:t> Tenant</a:t>
              </a:r>
              <a:endParaRPr lang="en-SE" sz="2000" dirty="0">
                <a:latin typeface="Ubuntu Condensed" panose="020B0506030602030204" pitchFamily="34" charset="0"/>
              </a:endParaRPr>
            </a:p>
          </p:txBody>
        </p:sp>
      </p:grpSp>
    </p:spTree>
    <p:extLst>
      <p:ext uri="{BB962C8B-B14F-4D97-AF65-F5344CB8AC3E}">
        <p14:creationId xmlns:p14="http://schemas.microsoft.com/office/powerpoint/2010/main" val="13849036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30"/>
                                        </p:tgtEl>
                                      </p:cBhvr>
                                    </p:animEffect>
                                    <p:set>
                                      <p:cBhvr>
                                        <p:cTn id="7" dur="1" fill="hold">
                                          <p:stCondLst>
                                            <p:cond delay="499"/>
                                          </p:stCondLst>
                                        </p:cTn>
                                        <p:tgtEl>
                                          <p:spTgt spid="30"/>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31"/>
                                        </p:tgtEl>
                                      </p:cBhvr>
                                    </p:animEffect>
                                    <p:set>
                                      <p:cBhvr>
                                        <p:cTn id="10" dur="1" fill="hold">
                                          <p:stCondLst>
                                            <p:cond delay="499"/>
                                          </p:stCondLst>
                                        </p:cTn>
                                        <p:tgtEl>
                                          <p:spTgt spid="31"/>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500"/>
                                        <p:tgtEl>
                                          <p:spTgt spid="32"/>
                                        </p:tgtEl>
                                      </p:cBhvr>
                                    </p:animEffect>
                                    <p:set>
                                      <p:cBhvr>
                                        <p:cTn id="13" dur="1" fill="hold">
                                          <p:stCondLst>
                                            <p:cond delay="499"/>
                                          </p:stCondLst>
                                        </p:cTn>
                                        <p:tgtEl>
                                          <p:spTgt spid="32"/>
                                        </p:tgtEl>
                                        <p:attrNameLst>
                                          <p:attrName>style.visibility</p:attrName>
                                        </p:attrNameLst>
                                      </p:cBhvr>
                                      <p:to>
                                        <p:strVal val="hidden"/>
                                      </p:to>
                                    </p:set>
                                  </p:childTnLst>
                                </p:cTn>
                              </p:par>
                              <p:par>
                                <p:cTn id="14" presetID="10" presetClass="exit" presetSubtype="0" fill="hold" nodeType="withEffect">
                                  <p:stCondLst>
                                    <p:cond delay="0"/>
                                  </p:stCondLst>
                                  <p:childTnLst>
                                    <p:animEffect transition="out" filter="fade">
                                      <p:cBhvr>
                                        <p:cTn id="15" dur="500"/>
                                        <p:tgtEl>
                                          <p:spTgt spid="35"/>
                                        </p:tgtEl>
                                      </p:cBhvr>
                                    </p:animEffect>
                                    <p:set>
                                      <p:cBhvr>
                                        <p:cTn id="16" dur="1" fill="hold">
                                          <p:stCondLst>
                                            <p:cond delay="499"/>
                                          </p:stCondLst>
                                        </p:cTn>
                                        <p:tgtEl>
                                          <p:spTgt spid="35"/>
                                        </p:tgtEl>
                                        <p:attrNameLst>
                                          <p:attrName>style.visibility</p:attrName>
                                        </p:attrNameLst>
                                      </p:cBhvr>
                                      <p:to>
                                        <p:strVal val="hidden"/>
                                      </p:to>
                                    </p:set>
                                  </p:childTnLst>
                                </p:cTn>
                              </p:par>
                              <p:par>
                                <p:cTn id="17" presetID="10" presetClass="exit" presetSubtype="0" fill="hold" nodeType="withEffect">
                                  <p:stCondLst>
                                    <p:cond delay="0"/>
                                  </p:stCondLst>
                                  <p:childTnLst>
                                    <p:animEffect transition="out" filter="fade">
                                      <p:cBhvr>
                                        <p:cTn id="18" dur="500"/>
                                        <p:tgtEl>
                                          <p:spTgt spid="34"/>
                                        </p:tgtEl>
                                      </p:cBhvr>
                                    </p:animEffect>
                                    <p:set>
                                      <p:cBhvr>
                                        <p:cTn id="19" dur="1" fill="hold">
                                          <p:stCondLst>
                                            <p:cond delay="499"/>
                                          </p:stCondLst>
                                        </p:cTn>
                                        <p:tgtEl>
                                          <p:spTgt spid="34"/>
                                        </p:tgtEl>
                                        <p:attrNameLst>
                                          <p:attrName>style.visibility</p:attrName>
                                        </p:attrNameLst>
                                      </p:cBhvr>
                                      <p:to>
                                        <p:strVal val="hidden"/>
                                      </p:to>
                                    </p:set>
                                  </p:childTnLst>
                                </p:cTn>
                              </p:par>
                              <p:par>
                                <p:cTn id="20" presetID="10" presetClass="exit" presetSubtype="0" fill="hold" nodeType="withEffect">
                                  <p:stCondLst>
                                    <p:cond delay="0"/>
                                  </p:stCondLst>
                                  <p:childTnLst>
                                    <p:animEffect transition="out" filter="fade">
                                      <p:cBhvr>
                                        <p:cTn id="21" dur="500"/>
                                        <p:tgtEl>
                                          <p:spTgt spid="40"/>
                                        </p:tgtEl>
                                      </p:cBhvr>
                                    </p:animEffect>
                                    <p:set>
                                      <p:cBhvr>
                                        <p:cTn id="22" dur="1" fill="hold">
                                          <p:stCondLst>
                                            <p:cond delay="499"/>
                                          </p:stCondLst>
                                        </p:cTn>
                                        <p:tgtEl>
                                          <p:spTgt spid="40"/>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nodeType="clickEffect">
                                  <p:stCondLst>
                                    <p:cond delay="0"/>
                                  </p:stCondLst>
                                  <p:childTnLst>
                                    <p:animEffect transition="out" filter="fade">
                                      <p:cBhvr>
                                        <p:cTn id="26" dur="500"/>
                                        <p:tgtEl>
                                          <p:spTgt spid="28"/>
                                        </p:tgtEl>
                                      </p:cBhvr>
                                    </p:animEffect>
                                    <p:set>
                                      <p:cBhvr>
                                        <p:cTn id="27" dur="1" fill="hold">
                                          <p:stCondLst>
                                            <p:cond delay="499"/>
                                          </p:stCondLst>
                                        </p:cTn>
                                        <p:tgtEl>
                                          <p:spTgt spid="28"/>
                                        </p:tgtEl>
                                        <p:attrNameLst>
                                          <p:attrName>style.visibility</p:attrName>
                                        </p:attrNameLst>
                                      </p:cBhvr>
                                      <p:to>
                                        <p:strVal val="hidden"/>
                                      </p:to>
                                    </p:set>
                                  </p:childTnLst>
                                </p:cTn>
                              </p:par>
                              <p:par>
                                <p:cTn id="28" presetID="10" presetClass="exit" presetSubtype="0" fill="hold" nodeType="withEffect">
                                  <p:stCondLst>
                                    <p:cond delay="0"/>
                                  </p:stCondLst>
                                  <p:childTnLst>
                                    <p:animEffect transition="out" filter="fade">
                                      <p:cBhvr>
                                        <p:cTn id="29" dur="500"/>
                                        <p:tgtEl>
                                          <p:spTgt spid="27"/>
                                        </p:tgtEl>
                                      </p:cBhvr>
                                    </p:animEffect>
                                    <p:set>
                                      <p:cBhvr>
                                        <p:cTn id="30" dur="1" fill="hold">
                                          <p:stCondLst>
                                            <p:cond delay="499"/>
                                          </p:stCondLst>
                                        </p:cTn>
                                        <p:tgtEl>
                                          <p:spTgt spid="27"/>
                                        </p:tgtEl>
                                        <p:attrNameLst>
                                          <p:attrName>style.visibility</p:attrName>
                                        </p:attrNameLst>
                                      </p:cBhvr>
                                      <p:to>
                                        <p:strVal val="hidden"/>
                                      </p:to>
                                    </p:set>
                                  </p:childTnLst>
                                </p:cTn>
                              </p:par>
                              <p:par>
                                <p:cTn id="31" presetID="10" presetClass="exit" presetSubtype="0" fill="hold" nodeType="withEffect">
                                  <p:stCondLst>
                                    <p:cond delay="0"/>
                                  </p:stCondLst>
                                  <p:childTnLst>
                                    <p:animEffect transition="out" filter="fade">
                                      <p:cBhvr>
                                        <p:cTn id="32" dur="500"/>
                                        <p:tgtEl>
                                          <p:spTgt spid="29"/>
                                        </p:tgtEl>
                                      </p:cBhvr>
                                    </p:animEffect>
                                    <p:set>
                                      <p:cBhvr>
                                        <p:cTn id="33" dur="1" fill="hold">
                                          <p:stCondLst>
                                            <p:cond delay="499"/>
                                          </p:stCondLst>
                                        </p:cTn>
                                        <p:tgtEl>
                                          <p:spTgt spid="29"/>
                                        </p:tgtEl>
                                        <p:attrNameLst>
                                          <p:attrName>style.visibility</p:attrName>
                                        </p:attrNameLst>
                                      </p:cBhvr>
                                      <p:to>
                                        <p:strVal val="hidden"/>
                                      </p:to>
                                    </p:set>
                                  </p:childTnLst>
                                </p:cTn>
                              </p:par>
                            </p:childTnLst>
                          </p:cTn>
                        </p:par>
                      </p:childTnLst>
                    </p:cTn>
                  </p:par>
                  <p:par>
                    <p:cTn id="34" fill="hold">
                      <p:stCondLst>
                        <p:cond delay="indefinite"/>
                      </p:stCondLst>
                      <p:childTnLst>
                        <p:par>
                          <p:cTn id="35" fill="hold">
                            <p:stCondLst>
                              <p:cond delay="0"/>
                            </p:stCondLst>
                            <p:childTnLst>
                              <p:par>
                                <p:cTn id="36" presetID="10" presetClass="exit" presetSubtype="0" fill="hold" nodeType="clickEffect">
                                  <p:stCondLst>
                                    <p:cond delay="0"/>
                                  </p:stCondLst>
                                  <p:childTnLst>
                                    <p:animEffect transition="out" filter="fade">
                                      <p:cBhvr>
                                        <p:cTn id="37" dur="500"/>
                                        <p:tgtEl>
                                          <p:spTgt spid="64"/>
                                        </p:tgtEl>
                                      </p:cBhvr>
                                    </p:animEffect>
                                    <p:set>
                                      <p:cBhvr>
                                        <p:cTn id="38" dur="1" fill="hold">
                                          <p:stCondLst>
                                            <p:cond delay="499"/>
                                          </p:stCondLst>
                                        </p:cTn>
                                        <p:tgtEl>
                                          <p:spTgt spid="64"/>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0" presetClass="exit" presetSubtype="0" fill="hold" nodeType="clickEffect">
                                  <p:stCondLst>
                                    <p:cond delay="0"/>
                                  </p:stCondLst>
                                  <p:childTnLst>
                                    <p:animEffect transition="out" filter="fade">
                                      <p:cBhvr>
                                        <p:cTn id="42" dur="500"/>
                                        <p:tgtEl>
                                          <p:spTgt spid="9"/>
                                        </p:tgtEl>
                                      </p:cBhvr>
                                    </p:animEffect>
                                    <p:set>
                                      <p:cBhvr>
                                        <p:cTn id="43" dur="1" fill="hold">
                                          <p:stCondLst>
                                            <p:cond delay="499"/>
                                          </p:stCondLst>
                                        </p:cTn>
                                        <p:tgtEl>
                                          <p:spTgt spid="9"/>
                                        </p:tgtEl>
                                        <p:attrNameLst>
                                          <p:attrName>style.visibility</p:attrName>
                                        </p:attrNameLst>
                                      </p:cBhvr>
                                      <p:to>
                                        <p:strVal val="hidden"/>
                                      </p:to>
                                    </p:set>
                                  </p:childTnLst>
                                </p:cTn>
                              </p:par>
                              <p:par>
                                <p:cTn id="44" presetID="10" presetClass="exit" presetSubtype="0" fill="hold" nodeType="withEffect">
                                  <p:stCondLst>
                                    <p:cond delay="0"/>
                                  </p:stCondLst>
                                  <p:childTnLst>
                                    <p:animEffect transition="out" filter="fade">
                                      <p:cBhvr>
                                        <p:cTn id="45" dur="500"/>
                                        <p:tgtEl>
                                          <p:spTgt spid="12"/>
                                        </p:tgtEl>
                                      </p:cBhvr>
                                    </p:animEffect>
                                    <p:set>
                                      <p:cBhvr>
                                        <p:cTn id="46" dur="1" fill="hold">
                                          <p:stCondLst>
                                            <p:cond delay="49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1CD0AE-F4FC-8C80-1D5A-F0200DA951DA}"/>
            </a:ext>
          </a:extLst>
        </p:cNvPr>
        <p:cNvGrpSpPr/>
        <p:nvPr/>
      </p:nvGrpSpPr>
      <p:grpSpPr>
        <a:xfrm>
          <a:off x="0" y="0"/>
          <a:ext cx="0" cy="0"/>
          <a:chOff x="0" y="0"/>
          <a:chExt cx="0" cy="0"/>
        </a:xfrm>
      </p:grpSpPr>
      <p:sp>
        <p:nvSpPr>
          <p:cNvPr id="10" name="Title 1">
            <a:extLst>
              <a:ext uri="{FF2B5EF4-FFF2-40B4-BE49-F238E27FC236}">
                <a16:creationId xmlns:a16="http://schemas.microsoft.com/office/drawing/2014/main" id="{54244997-E858-D28F-3083-633FCB215E68}"/>
              </a:ext>
            </a:extLst>
          </p:cNvPr>
          <p:cNvSpPr>
            <a:spLocks noGrp="1"/>
          </p:cNvSpPr>
          <p:nvPr>
            <p:ph type="title"/>
          </p:nvPr>
        </p:nvSpPr>
        <p:spPr>
          <a:xfrm>
            <a:off x="5613476" y="466526"/>
            <a:ext cx="11360700" cy="925513"/>
          </a:xfrm>
        </p:spPr>
        <p:txBody>
          <a:bodyPr/>
          <a:lstStyle/>
          <a:p>
            <a:r>
              <a:rPr lang="en-US" sz="4000" dirty="0"/>
              <a:t>Identity</a:t>
            </a:r>
            <a:endParaRPr lang="en-SE" sz="4000" dirty="0"/>
          </a:p>
        </p:txBody>
      </p:sp>
      <p:sp>
        <p:nvSpPr>
          <p:cNvPr id="11" name="Title 1">
            <a:extLst>
              <a:ext uri="{FF2B5EF4-FFF2-40B4-BE49-F238E27FC236}">
                <a16:creationId xmlns:a16="http://schemas.microsoft.com/office/drawing/2014/main" id="{1C22D78F-68FD-C7C7-75F7-54DF70CDE91D}"/>
              </a:ext>
            </a:extLst>
          </p:cNvPr>
          <p:cNvSpPr txBox="1">
            <a:spLocks/>
          </p:cNvSpPr>
          <p:nvPr/>
        </p:nvSpPr>
        <p:spPr>
          <a:xfrm>
            <a:off x="3717298" y="437216"/>
            <a:ext cx="10515600" cy="92551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chemeClr val="bg1"/>
                </a:solidFill>
                <a:latin typeface="Adelle EB" panose="02000503000000020004" pitchFamily="50" charset="0"/>
                <a:ea typeface="+mj-ea"/>
                <a:cs typeface="+mj-cs"/>
              </a:defRPr>
            </a:lvl1pPr>
          </a:lstStyle>
          <a:p>
            <a:r>
              <a:rPr lang="en-US" b="1" dirty="0">
                <a:latin typeface="Ubuntu Condensed" panose="020B0506030602030204" pitchFamily="34" charset="0"/>
              </a:rPr>
              <a:t>Workload</a:t>
            </a:r>
            <a:endParaRPr lang="en-SE" b="1" dirty="0">
              <a:latin typeface="Ubuntu Condensed" panose="020B0506030602030204" pitchFamily="34" charset="0"/>
            </a:endParaRPr>
          </a:p>
        </p:txBody>
      </p:sp>
      <p:sp>
        <p:nvSpPr>
          <p:cNvPr id="5" name="Title 1">
            <a:extLst>
              <a:ext uri="{FF2B5EF4-FFF2-40B4-BE49-F238E27FC236}">
                <a16:creationId xmlns:a16="http://schemas.microsoft.com/office/drawing/2014/main" id="{75C1C630-DE3A-5B2D-D6CD-199859D55261}"/>
              </a:ext>
            </a:extLst>
          </p:cNvPr>
          <p:cNvSpPr txBox="1">
            <a:spLocks/>
          </p:cNvSpPr>
          <p:nvPr/>
        </p:nvSpPr>
        <p:spPr>
          <a:xfrm>
            <a:off x="7202578" y="466526"/>
            <a:ext cx="11360700" cy="925513"/>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dk1"/>
              </a:buClr>
              <a:buSzPts val="6000"/>
              <a:buFont typeface="Ubuntu Condensed"/>
              <a:buNone/>
              <a:defRPr sz="6000" b="1" i="0" u="none" strike="noStrike" cap="none">
                <a:solidFill>
                  <a:schemeClr val="dk1"/>
                </a:solidFill>
                <a:latin typeface="Ubuntu Condensed"/>
                <a:ea typeface="Ubuntu Condensed"/>
                <a:cs typeface="Ubuntu Condensed"/>
                <a:sym typeface="Ubuntu Condensed"/>
              </a:defRPr>
            </a:lvl1pPr>
            <a:lvl2pPr marR="0" lvl="1" algn="l" rtl="0">
              <a:lnSpc>
                <a:spcPct val="70000"/>
              </a:lnSpc>
              <a:spcBef>
                <a:spcPts val="0"/>
              </a:spcBef>
              <a:spcAft>
                <a:spcPts val="0"/>
              </a:spcAft>
              <a:buClr>
                <a:schemeClr val="dk1"/>
              </a:buClr>
              <a:buSzPts val="15000"/>
              <a:buFont typeface="Ubuntu Condensed"/>
              <a:buNone/>
              <a:defRPr sz="15000" b="1" i="0" u="none" strike="noStrike" cap="none">
                <a:solidFill>
                  <a:schemeClr val="dk1"/>
                </a:solidFill>
                <a:latin typeface="Ubuntu Condensed"/>
                <a:ea typeface="Ubuntu Condensed"/>
                <a:cs typeface="Ubuntu Condensed"/>
                <a:sym typeface="Ubuntu Condensed"/>
              </a:defRPr>
            </a:lvl2pPr>
            <a:lvl3pPr marR="0" lvl="2" algn="l" rtl="0">
              <a:lnSpc>
                <a:spcPct val="70000"/>
              </a:lnSpc>
              <a:spcBef>
                <a:spcPts val="0"/>
              </a:spcBef>
              <a:spcAft>
                <a:spcPts val="0"/>
              </a:spcAft>
              <a:buClr>
                <a:schemeClr val="dk1"/>
              </a:buClr>
              <a:buSzPts val="15000"/>
              <a:buFont typeface="Ubuntu Condensed"/>
              <a:buNone/>
              <a:defRPr sz="15000" b="1" i="0" u="none" strike="noStrike" cap="none">
                <a:solidFill>
                  <a:schemeClr val="dk1"/>
                </a:solidFill>
                <a:latin typeface="Ubuntu Condensed"/>
                <a:ea typeface="Ubuntu Condensed"/>
                <a:cs typeface="Ubuntu Condensed"/>
                <a:sym typeface="Ubuntu Condensed"/>
              </a:defRPr>
            </a:lvl3pPr>
            <a:lvl4pPr marR="0" lvl="3" algn="l" rtl="0">
              <a:lnSpc>
                <a:spcPct val="70000"/>
              </a:lnSpc>
              <a:spcBef>
                <a:spcPts val="0"/>
              </a:spcBef>
              <a:spcAft>
                <a:spcPts val="0"/>
              </a:spcAft>
              <a:buClr>
                <a:schemeClr val="dk1"/>
              </a:buClr>
              <a:buSzPts val="15000"/>
              <a:buFont typeface="Ubuntu Condensed"/>
              <a:buNone/>
              <a:defRPr sz="15000" b="1" i="0" u="none" strike="noStrike" cap="none">
                <a:solidFill>
                  <a:schemeClr val="dk1"/>
                </a:solidFill>
                <a:latin typeface="Ubuntu Condensed"/>
                <a:ea typeface="Ubuntu Condensed"/>
                <a:cs typeface="Ubuntu Condensed"/>
                <a:sym typeface="Ubuntu Condensed"/>
              </a:defRPr>
            </a:lvl4pPr>
            <a:lvl5pPr marR="0" lvl="4" algn="l" rtl="0">
              <a:lnSpc>
                <a:spcPct val="70000"/>
              </a:lnSpc>
              <a:spcBef>
                <a:spcPts val="0"/>
              </a:spcBef>
              <a:spcAft>
                <a:spcPts val="0"/>
              </a:spcAft>
              <a:buClr>
                <a:schemeClr val="dk1"/>
              </a:buClr>
              <a:buSzPts val="15000"/>
              <a:buFont typeface="Ubuntu Condensed"/>
              <a:buNone/>
              <a:defRPr sz="15000" b="1" i="0" u="none" strike="noStrike" cap="none">
                <a:solidFill>
                  <a:schemeClr val="dk1"/>
                </a:solidFill>
                <a:latin typeface="Ubuntu Condensed"/>
                <a:ea typeface="Ubuntu Condensed"/>
                <a:cs typeface="Ubuntu Condensed"/>
                <a:sym typeface="Ubuntu Condensed"/>
              </a:defRPr>
            </a:lvl5pPr>
            <a:lvl6pPr marR="0" lvl="5" algn="l" rtl="0">
              <a:lnSpc>
                <a:spcPct val="70000"/>
              </a:lnSpc>
              <a:spcBef>
                <a:spcPts val="0"/>
              </a:spcBef>
              <a:spcAft>
                <a:spcPts val="0"/>
              </a:spcAft>
              <a:buClr>
                <a:schemeClr val="dk1"/>
              </a:buClr>
              <a:buSzPts val="15000"/>
              <a:buFont typeface="Ubuntu Condensed"/>
              <a:buNone/>
              <a:defRPr sz="15000" b="1" i="0" u="none" strike="noStrike" cap="none">
                <a:solidFill>
                  <a:schemeClr val="dk1"/>
                </a:solidFill>
                <a:latin typeface="Ubuntu Condensed"/>
                <a:ea typeface="Ubuntu Condensed"/>
                <a:cs typeface="Ubuntu Condensed"/>
                <a:sym typeface="Ubuntu Condensed"/>
              </a:defRPr>
            </a:lvl6pPr>
            <a:lvl7pPr marR="0" lvl="6" algn="l" rtl="0">
              <a:lnSpc>
                <a:spcPct val="70000"/>
              </a:lnSpc>
              <a:spcBef>
                <a:spcPts val="0"/>
              </a:spcBef>
              <a:spcAft>
                <a:spcPts val="0"/>
              </a:spcAft>
              <a:buClr>
                <a:schemeClr val="dk1"/>
              </a:buClr>
              <a:buSzPts val="15000"/>
              <a:buFont typeface="Ubuntu Condensed"/>
              <a:buNone/>
              <a:defRPr sz="15000" b="1" i="0" u="none" strike="noStrike" cap="none">
                <a:solidFill>
                  <a:schemeClr val="dk1"/>
                </a:solidFill>
                <a:latin typeface="Ubuntu Condensed"/>
                <a:ea typeface="Ubuntu Condensed"/>
                <a:cs typeface="Ubuntu Condensed"/>
                <a:sym typeface="Ubuntu Condensed"/>
              </a:defRPr>
            </a:lvl7pPr>
            <a:lvl8pPr marR="0" lvl="7" algn="l" rtl="0">
              <a:lnSpc>
                <a:spcPct val="70000"/>
              </a:lnSpc>
              <a:spcBef>
                <a:spcPts val="0"/>
              </a:spcBef>
              <a:spcAft>
                <a:spcPts val="0"/>
              </a:spcAft>
              <a:buClr>
                <a:schemeClr val="dk1"/>
              </a:buClr>
              <a:buSzPts val="15000"/>
              <a:buFont typeface="Ubuntu Condensed"/>
              <a:buNone/>
              <a:defRPr sz="15000" b="1" i="0" u="none" strike="noStrike" cap="none">
                <a:solidFill>
                  <a:schemeClr val="dk1"/>
                </a:solidFill>
                <a:latin typeface="Ubuntu Condensed"/>
                <a:ea typeface="Ubuntu Condensed"/>
                <a:cs typeface="Ubuntu Condensed"/>
                <a:sym typeface="Ubuntu Condensed"/>
              </a:defRPr>
            </a:lvl8pPr>
            <a:lvl9pPr marR="0" lvl="8" algn="l" rtl="0">
              <a:lnSpc>
                <a:spcPct val="70000"/>
              </a:lnSpc>
              <a:spcBef>
                <a:spcPts val="0"/>
              </a:spcBef>
              <a:spcAft>
                <a:spcPts val="0"/>
              </a:spcAft>
              <a:buClr>
                <a:schemeClr val="dk1"/>
              </a:buClr>
              <a:buSzPts val="15000"/>
              <a:buFont typeface="Ubuntu Condensed"/>
              <a:buNone/>
              <a:defRPr sz="15000" b="1" i="0" u="none" strike="noStrike" cap="none">
                <a:solidFill>
                  <a:schemeClr val="dk1"/>
                </a:solidFill>
                <a:latin typeface="Ubuntu Condensed"/>
                <a:ea typeface="Ubuntu Condensed"/>
                <a:cs typeface="Ubuntu Condensed"/>
                <a:sym typeface="Ubuntu Condensed"/>
              </a:defRPr>
            </a:lvl9pPr>
          </a:lstStyle>
          <a:p>
            <a:r>
              <a:rPr lang="en-US" sz="4000" dirty="0"/>
              <a:t>Types</a:t>
            </a:r>
            <a:endParaRPr lang="en-SE" sz="4000" dirty="0"/>
          </a:p>
        </p:txBody>
      </p:sp>
      <p:pic>
        <p:nvPicPr>
          <p:cNvPr id="9" name="Graphic 8">
            <a:extLst>
              <a:ext uri="{FF2B5EF4-FFF2-40B4-BE49-F238E27FC236}">
                <a16:creationId xmlns:a16="http://schemas.microsoft.com/office/drawing/2014/main" id="{50390A31-02B1-0958-2D74-3C80F8324870}"/>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3051390" y="3241469"/>
            <a:ext cx="1886229" cy="1886229"/>
          </a:xfrm>
          <a:prstGeom prst="rect">
            <a:avLst/>
          </a:prstGeom>
        </p:spPr>
      </p:pic>
      <p:sp>
        <p:nvSpPr>
          <p:cNvPr id="13" name="TextBox 12">
            <a:extLst>
              <a:ext uri="{FF2B5EF4-FFF2-40B4-BE49-F238E27FC236}">
                <a16:creationId xmlns:a16="http://schemas.microsoft.com/office/drawing/2014/main" id="{C2FF2AE8-8232-912E-47AD-80691A84CB68}"/>
              </a:ext>
            </a:extLst>
          </p:cNvPr>
          <p:cNvSpPr txBox="1"/>
          <p:nvPr/>
        </p:nvSpPr>
        <p:spPr>
          <a:xfrm>
            <a:off x="2808440" y="2405147"/>
            <a:ext cx="2372128" cy="830997"/>
          </a:xfrm>
          <a:prstGeom prst="rect">
            <a:avLst/>
          </a:prstGeom>
          <a:noFill/>
        </p:spPr>
        <p:txBody>
          <a:bodyPr wrap="square" rtlCol="0">
            <a:spAutoFit/>
          </a:bodyPr>
          <a:lstStyle/>
          <a:p>
            <a:pPr algn="ctr"/>
            <a:r>
              <a:rPr lang="en-US" sz="2400" dirty="0">
                <a:latin typeface="Ubuntu Condensed" panose="020B0506030602030204" pitchFamily="34" charset="0"/>
              </a:rPr>
              <a:t>User-Assigned Managed Identity</a:t>
            </a:r>
            <a:endParaRPr lang="en-SE" sz="2400" dirty="0">
              <a:latin typeface="Ubuntu Condensed" panose="020B0506030602030204" pitchFamily="34" charset="0"/>
            </a:endParaRPr>
          </a:p>
        </p:txBody>
      </p:sp>
      <p:pic>
        <p:nvPicPr>
          <p:cNvPr id="12" name="Graphic 11">
            <a:extLst>
              <a:ext uri="{FF2B5EF4-FFF2-40B4-BE49-F238E27FC236}">
                <a16:creationId xmlns:a16="http://schemas.microsoft.com/office/drawing/2014/main" id="{C8ABFFCC-12E5-AABD-EFFB-DA090B87EB8D}"/>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7254383" y="3236144"/>
            <a:ext cx="1886229" cy="1886229"/>
          </a:xfrm>
          <a:prstGeom prst="rect">
            <a:avLst/>
          </a:prstGeom>
        </p:spPr>
      </p:pic>
      <p:sp>
        <p:nvSpPr>
          <p:cNvPr id="14" name="TextBox 13">
            <a:extLst>
              <a:ext uri="{FF2B5EF4-FFF2-40B4-BE49-F238E27FC236}">
                <a16:creationId xmlns:a16="http://schemas.microsoft.com/office/drawing/2014/main" id="{37A8D772-EBF8-D767-AB96-892208E15FBB}"/>
              </a:ext>
            </a:extLst>
          </p:cNvPr>
          <p:cNvSpPr txBox="1"/>
          <p:nvPr/>
        </p:nvSpPr>
        <p:spPr>
          <a:xfrm>
            <a:off x="6892012" y="2405147"/>
            <a:ext cx="2610970" cy="830997"/>
          </a:xfrm>
          <a:prstGeom prst="rect">
            <a:avLst/>
          </a:prstGeom>
          <a:noFill/>
        </p:spPr>
        <p:txBody>
          <a:bodyPr wrap="square" rtlCol="0">
            <a:spAutoFit/>
          </a:bodyPr>
          <a:lstStyle/>
          <a:p>
            <a:pPr algn="ctr"/>
            <a:r>
              <a:rPr lang="en-US" sz="2400" dirty="0">
                <a:latin typeface="Ubuntu Condensed" panose="020B0506030602030204" pitchFamily="34" charset="0"/>
              </a:rPr>
              <a:t>System-Assigned Managed Identity</a:t>
            </a:r>
            <a:endParaRPr lang="en-SE" sz="2400" dirty="0">
              <a:latin typeface="Ubuntu Condensed" panose="020B0506030602030204" pitchFamily="34" charset="0"/>
            </a:endParaRPr>
          </a:p>
        </p:txBody>
      </p:sp>
      <p:pic>
        <p:nvPicPr>
          <p:cNvPr id="7" name="Graphic 6">
            <a:extLst>
              <a:ext uri="{FF2B5EF4-FFF2-40B4-BE49-F238E27FC236}">
                <a16:creationId xmlns:a16="http://schemas.microsoft.com/office/drawing/2014/main" id="{2A4EED5C-4262-0755-82E9-795F5155096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051390" y="3241469"/>
            <a:ext cx="1886229" cy="1886229"/>
          </a:xfrm>
          <a:prstGeom prst="rect">
            <a:avLst/>
          </a:prstGeom>
        </p:spPr>
      </p:pic>
      <p:pic>
        <p:nvPicPr>
          <p:cNvPr id="8" name="Graphic 7">
            <a:extLst>
              <a:ext uri="{FF2B5EF4-FFF2-40B4-BE49-F238E27FC236}">
                <a16:creationId xmlns:a16="http://schemas.microsoft.com/office/drawing/2014/main" id="{1FF13107-011B-5353-0624-19593758E14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349632" y="3233738"/>
            <a:ext cx="1625466" cy="1625466"/>
          </a:xfrm>
          <a:prstGeom prst="rect">
            <a:avLst/>
          </a:prstGeom>
        </p:spPr>
      </p:pic>
      <p:sp>
        <p:nvSpPr>
          <p:cNvPr id="15" name="TextBox 14">
            <a:extLst>
              <a:ext uri="{FF2B5EF4-FFF2-40B4-BE49-F238E27FC236}">
                <a16:creationId xmlns:a16="http://schemas.microsoft.com/office/drawing/2014/main" id="{FB61D053-C57C-E947-1BAF-755695B8054C}"/>
              </a:ext>
            </a:extLst>
          </p:cNvPr>
          <p:cNvSpPr txBox="1"/>
          <p:nvPr/>
        </p:nvSpPr>
        <p:spPr>
          <a:xfrm>
            <a:off x="6856880" y="2659566"/>
            <a:ext cx="2610970" cy="461665"/>
          </a:xfrm>
          <a:prstGeom prst="rect">
            <a:avLst/>
          </a:prstGeom>
          <a:noFill/>
        </p:spPr>
        <p:txBody>
          <a:bodyPr wrap="square" rtlCol="0">
            <a:spAutoFit/>
          </a:bodyPr>
          <a:lstStyle/>
          <a:p>
            <a:pPr algn="ctr"/>
            <a:r>
              <a:rPr lang="en-US" sz="2400" dirty="0">
                <a:latin typeface="Ubuntu Condensed" panose="020B0506030602030204" pitchFamily="34" charset="0"/>
              </a:rPr>
              <a:t>Service Principal</a:t>
            </a:r>
            <a:endParaRPr lang="en-SE" sz="2400" dirty="0">
              <a:latin typeface="Ubuntu Condensed" panose="020B0506030602030204" pitchFamily="34" charset="0"/>
            </a:endParaRPr>
          </a:p>
        </p:txBody>
      </p:sp>
      <p:sp>
        <p:nvSpPr>
          <p:cNvPr id="19" name="TextBox 18">
            <a:extLst>
              <a:ext uri="{FF2B5EF4-FFF2-40B4-BE49-F238E27FC236}">
                <a16:creationId xmlns:a16="http://schemas.microsoft.com/office/drawing/2014/main" id="{86501F6D-CBEC-B949-A885-C1293D147D0B}"/>
              </a:ext>
            </a:extLst>
          </p:cNvPr>
          <p:cNvSpPr txBox="1"/>
          <p:nvPr/>
        </p:nvSpPr>
        <p:spPr>
          <a:xfrm>
            <a:off x="3138498" y="2659565"/>
            <a:ext cx="1484702" cy="461665"/>
          </a:xfrm>
          <a:prstGeom prst="rect">
            <a:avLst/>
          </a:prstGeom>
          <a:noFill/>
        </p:spPr>
        <p:txBody>
          <a:bodyPr wrap="none" rtlCol="0">
            <a:spAutoFit/>
          </a:bodyPr>
          <a:lstStyle/>
          <a:p>
            <a:pPr algn="ctr"/>
            <a:r>
              <a:rPr lang="en-US" sz="2400" dirty="0">
                <a:latin typeface="Ubuntu Condensed" panose="020B0506030602030204" pitchFamily="34" charset="0"/>
              </a:rPr>
              <a:t>Application</a:t>
            </a:r>
            <a:endParaRPr lang="en-SE" sz="2400" dirty="0">
              <a:latin typeface="Ubuntu Condensed" panose="020B0506030602030204" pitchFamily="34" charset="0"/>
            </a:endParaRPr>
          </a:p>
        </p:txBody>
      </p:sp>
    </p:spTree>
    <p:extLst>
      <p:ext uri="{BB962C8B-B14F-4D97-AF65-F5344CB8AC3E}">
        <p14:creationId xmlns:p14="http://schemas.microsoft.com/office/powerpoint/2010/main" val="2544497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19"/>
                                        </p:tgtEl>
                                      </p:cBhvr>
                                    </p:animEffect>
                                    <p:set>
                                      <p:cBhvr>
                                        <p:cTn id="7" dur="1" fill="hold">
                                          <p:stCondLst>
                                            <p:cond delay="499"/>
                                          </p:stCondLst>
                                        </p:cTn>
                                        <p:tgtEl>
                                          <p:spTgt spid="19"/>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7"/>
                                        </p:tgtEl>
                                      </p:cBhvr>
                                    </p:animEffect>
                                    <p:set>
                                      <p:cBhvr>
                                        <p:cTn id="10" dur="1" fill="hold">
                                          <p:stCondLst>
                                            <p:cond delay="499"/>
                                          </p:stCondLst>
                                        </p:cTn>
                                        <p:tgtEl>
                                          <p:spTgt spid="7"/>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500"/>
                                        <p:tgtEl>
                                          <p:spTgt spid="8"/>
                                        </p:tgtEl>
                                      </p:cBhvr>
                                    </p:animEffect>
                                    <p:set>
                                      <p:cBhvr>
                                        <p:cTn id="13" dur="1" fill="hold">
                                          <p:stCondLst>
                                            <p:cond delay="499"/>
                                          </p:stCondLst>
                                        </p:cTn>
                                        <p:tgtEl>
                                          <p:spTgt spid="8"/>
                                        </p:tgtEl>
                                        <p:attrNameLst>
                                          <p:attrName>style.visibility</p:attrName>
                                        </p:attrNameLst>
                                      </p:cBhvr>
                                      <p:to>
                                        <p:strVal val="hidden"/>
                                      </p:to>
                                    </p:set>
                                  </p:childTnLst>
                                </p:cTn>
                              </p:par>
                              <p:par>
                                <p:cTn id="14" presetID="10" presetClass="exit" presetSubtype="0" fill="hold" grpId="0" nodeType="withEffect">
                                  <p:stCondLst>
                                    <p:cond delay="0"/>
                                  </p:stCondLst>
                                  <p:childTnLst>
                                    <p:animEffect transition="out" filter="fade">
                                      <p:cBhvr>
                                        <p:cTn id="15" dur="500"/>
                                        <p:tgtEl>
                                          <p:spTgt spid="15"/>
                                        </p:tgtEl>
                                      </p:cBhvr>
                                    </p:animEffect>
                                    <p:set>
                                      <p:cBhvr>
                                        <p:cTn id="16" dur="1" fill="hold">
                                          <p:stCondLst>
                                            <p:cond delay="499"/>
                                          </p:stCondLst>
                                        </p:cTn>
                                        <p:tgtEl>
                                          <p:spTgt spid="15"/>
                                        </p:tgtEl>
                                        <p:attrNameLst>
                                          <p:attrName>style.visibility</p:attrName>
                                        </p:attrNameLst>
                                      </p:cBhvr>
                                      <p:to>
                                        <p:strVal val="hidden"/>
                                      </p:to>
                                    </p:set>
                                  </p:childTnLst>
                                </p:cTn>
                              </p:par>
                              <p:par>
                                <p:cTn id="17" presetID="10"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par>
                                <p:cTn id="20" presetID="10" presetClass="entr" presetSubtype="0" fill="hold"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fade">
                                      <p:cBhvr>
                                        <p:cTn id="25" dur="500"/>
                                        <p:tgtEl>
                                          <p:spTgt spid="1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P spid="1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B59120-D5B6-2291-1A81-309ABF284627}"/>
            </a:ext>
          </a:extLst>
        </p:cNvPr>
        <p:cNvGrpSpPr/>
        <p:nvPr/>
      </p:nvGrpSpPr>
      <p:grpSpPr>
        <a:xfrm>
          <a:off x="0" y="0"/>
          <a:ext cx="0" cy="0"/>
          <a:chOff x="0" y="0"/>
          <a:chExt cx="0" cy="0"/>
        </a:xfrm>
      </p:grpSpPr>
      <p:pic>
        <p:nvPicPr>
          <p:cNvPr id="26" name="Graphic 25">
            <a:extLst>
              <a:ext uri="{FF2B5EF4-FFF2-40B4-BE49-F238E27FC236}">
                <a16:creationId xmlns:a16="http://schemas.microsoft.com/office/drawing/2014/main" id="{0E95B8B4-5EB3-32FE-25A4-799B54834C3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667252" y="898604"/>
            <a:ext cx="1723362" cy="1723362"/>
          </a:xfrm>
          <a:prstGeom prst="rect">
            <a:avLst/>
          </a:prstGeom>
        </p:spPr>
      </p:pic>
      <p:pic>
        <p:nvPicPr>
          <p:cNvPr id="9" name="Graphic 8">
            <a:extLst>
              <a:ext uri="{FF2B5EF4-FFF2-40B4-BE49-F238E27FC236}">
                <a16:creationId xmlns:a16="http://schemas.microsoft.com/office/drawing/2014/main" id="{8761A153-658F-F45E-634E-70DEE2BE0489}"/>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3251317" y="4360510"/>
            <a:ext cx="1486376" cy="1486374"/>
          </a:xfrm>
          <a:prstGeom prst="rect">
            <a:avLst/>
          </a:prstGeom>
        </p:spPr>
      </p:pic>
      <p:sp>
        <p:nvSpPr>
          <p:cNvPr id="13" name="TextBox 12">
            <a:extLst>
              <a:ext uri="{FF2B5EF4-FFF2-40B4-BE49-F238E27FC236}">
                <a16:creationId xmlns:a16="http://schemas.microsoft.com/office/drawing/2014/main" id="{47A31A06-58BF-0984-183A-38D9BCEF1C28}"/>
              </a:ext>
            </a:extLst>
          </p:cNvPr>
          <p:cNvSpPr txBox="1"/>
          <p:nvPr/>
        </p:nvSpPr>
        <p:spPr>
          <a:xfrm>
            <a:off x="2808441" y="3647299"/>
            <a:ext cx="2372128" cy="707886"/>
          </a:xfrm>
          <a:prstGeom prst="rect">
            <a:avLst/>
          </a:prstGeom>
          <a:noFill/>
        </p:spPr>
        <p:txBody>
          <a:bodyPr wrap="square" rtlCol="0">
            <a:spAutoFit/>
          </a:bodyPr>
          <a:lstStyle/>
          <a:p>
            <a:pPr algn="ctr"/>
            <a:r>
              <a:rPr lang="en-US" sz="2000" dirty="0">
                <a:latin typeface="Ubuntu Condensed" panose="020B0506030602030204" pitchFamily="34" charset="0"/>
              </a:rPr>
              <a:t>User-Assigned Managed Identity</a:t>
            </a:r>
            <a:endParaRPr lang="en-SE" sz="2000" dirty="0">
              <a:latin typeface="Ubuntu Condensed" panose="020B0506030602030204" pitchFamily="34" charset="0"/>
            </a:endParaRPr>
          </a:p>
        </p:txBody>
      </p:sp>
      <p:pic>
        <p:nvPicPr>
          <p:cNvPr id="12" name="Graphic 11">
            <a:extLst>
              <a:ext uri="{FF2B5EF4-FFF2-40B4-BE49-F238E27FC236}">
                <a16:creationId xmlns:a16="http://schemas.microsoft.com/office/drawing/2014/main" id="{EA1D8A12-343F-4DF8-01D5-77DF58144451}"/>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7454310" y="4355185"/>
            <a:ext cx="1486376" cy="1486374"/>
          </a:xfrm>
          <a:prstGeom prst="rect">
            <a:avLst/>
          </a:prstGeom>
        </p:spPr>
      </p:pic>
      <p:sp>
        <p:nvSpPr>
          <p:cNvPr id="14" name="TextBox 13">
            <a:extLst>
              <a:ext uri="{FF2B5EF4-FFF2-40B4-BE49-F238E27FC236}">
                <a16:creationId xmlns:a16="http://schemas.microsoft.com/office/drawing/2014/main" id="{5758DD13-61EE-9F0A-8F6A-4DAD51957F6E}"/>
              </a:ext>
            </a:extLst>
          </p:cNvPr>
          <p:cNvSpPr txBox="1"/>
          <p:nvPr/>
        </p:nvSpPr>
        <p:spPr>
          <a:xfrm>
            <a:off x="6892013" y="3647299"/>
            <a:ext cx="2610970" cy="707886"/>
          </a:xfrm>
          <a:prstGeom prst="rect">
            <a:avLst/>
          </a:prstGeom>
          <a:noFill/>
        </p:spPr>
        <p:txBody>
          <a:bodyPr wrap="square" rtlCol="0">
            <a:spAutoFit/>
          </a:bodyPr>
          <a:lstStyle/>
          <a:p>
            <a:pPr algn="ctr"/>
            <a:r>
              <a:rPr lang="en-US" sz="2000" dirty="0">
                <a:latin typeface="Ubuntu Condensed" panose="020B0506030602030204" pitchFamily="34" charset="0"/>
              </a:rPr>
              <a:t>System-Assigned Managed Identity</a:t>
            </a:r>
            <a:endParaRPr lang="en-SE" sz="2000" dirty="0">
              <a:latin typeface="Ubuntu Condensed" panose="020B0506030602030204" pitchFamily="34" charset="0"/>
            </a:endParaRPr>
          </a:p>
        </p:txBody>
      </p:sp>
      <p:pic>
        <p:nvPicPr>
          <p:cNvPr id="17" name="Graphic 16">
            <a:extLst>
              <a:ext uri="{FF2B5EF4-FFF2-40B4-BE49-F238E27FC236}">
                <a16:creationId xmlns:a16="http://schemas.microsoft.com/office/drawing/2014/main" id="{FFF5ABC2-1130-D82A-0E60-CBF7C137B5A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613662" y="1363787"/>
            <a:ext cx="964678" cy="964674"/>
          </a:xfrm>
          <a:prstGeom prst="rect">
            <a:avLst/>
          </a:prstGeom>
        </p:spPr>
      </p:pic>
      <p:sp>
        <p:nvSpPr>
          <p:cNvPr id="18" name="TextBox 17">
            <a:extLst>
              <a:ext uri="{FF2B5EF4-FFF2-40B4-BE49-F238E27FC236}">
                <a16:creationId xmlns:a16="http://schemas.microsoft.com/office/drawing/2014/main" id="{11832BF9-6432-0352-B864-34F5B8F42B42}"/>
              </a:ext>
            </a:extLst>
          </p:cNvPr>
          <p:cNvSpPr txBox="1"/>
          <p:nvPr/>
        </p:nvSpPr>
        <p:spPr>
          <a:xfrm>
            <a:off x="3959258" y="1701013"/>
            <a:ext cx="1817804" cy="400110"/>
          </a:xfrm>
          <a:prstGeom prst="rect">
            <a:avLst/>
          </a:prstGeom>
          <a:noFill/>
        </p:spPr>
        <p:txBody>
          <a:bodyPr wrap="square" rtlCol="0">
            <a:spAutoFit/>
          </a:bodyPr>
          <a:lstStyle/>
          <a:p>
            <a:r>
              <a:rPr lang="en-US" sz="2000" dirty="0">
                <a:latin typeface="Ubuntu Condensed" panose="020B0506030602030204" pitchFamily="34" charset="0"/>
              </a:rPr>
              <a:t>Service Principal</a:t>
            </a:r>
            <a:endParaRPr lang="en-SE" sz="2000" dirty="0">
              <a:latin typeface="Ubuntu Condensed" panose="020B0506030602030204" pitchFamily="34" charset="0"/>
            </a:endParaRPr>
          </a:p>
        </p:txBody>
      </p:sp>
      <p:cxnSp>
        <p:nvCxnSpPr>
          <p:cNvPr id="19" name="Straight Arrow Connector 18">
            <a:extLst>
              <a:ext uri="{FF2B5EF4-FFF2-40B4-BE49-F238E27FC236}">
                <a16:creationId xmlns:a16="http://schemas.microsoft.com/office/drawing/2014/main" id="{23D4DF3C-6545-E67C-7985-6C25497FC6DC}"/>
              </a:ext>
            </a:extLst>
          </p:cNvPr>
          <p:cNvCxnSpPr>
            <a:cxnSpLocks/>
          </p:cNvCxnSpPr>
          <p:nvPr/>
        </p:nvCxnSpPr>
        <p:spPr>
          <a:xfrm rot="16200000" flipH="1">
            <a:off x="5450030" y="3096755"/>
            <a:ext cx="2650249" cy="1358309"/>
          </a:xfrm>
          <a:prstGeom prst="bentConnector2">
            <a:avLst/>
          </a:prstGeom>
          <a:ln w="28575">
            <a:prstDash val="sysDot"/>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2" name="Straight Arrow Connector 18">
            <a:extLst>
              <a:ext uri="{FF2B5EF4-FFF2-40B4-BE49-F238E27FC236}">
                <a16:creationId xmlns:a16="http://schemas.microsoft.com/office/drawing/2014/main" id="{308219AE-E728-C113-E4F6-FC4943B9C89B}"/>
              </a:ext>
            </a:extLst>
          </p:cNvPr>
          <p:cNvCxnSpPr>
            <a:cxnSpLocks/>
            <a:stCxn id="17" idx="2"/>
            <a:endCxn id="9" idx="3"/>
          </p:cNvCxnSpPr>
          <p:nvPr/>
        </p:nvCxnSpPr>
        <p:spPr>
          <a:xfrm rot="5400000">
            <a:off x="4029229" y="3036925"/>
            <a:ext cx="2775236" cy="1358308"/>
          </a:xfrm>
          <a:prstGeom prst="bentConnector2">
            <a:avLst/>
          </a:prstGeom>
          <a:ln w="28575">
            <a:prstDash val="sysDot"/>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C91E9F4D-E3E8-1303-9F15-55FD5B53AE8D}"/>
              </a:ext>
            </a:extLst>
          </p:cNvPr>
          <p:cNvSpPr txBox="1"/>
          <p:nvPr/>
        </p:nvSpPr>
        <p:spPr>
          <a:xfrm>
            <a:off x="5777062" y="504290"/>
            <a:ext cx="1959374" cy="400110"/>
          </a:xfrm>
          <a:prstGeom prst="rect">
            <a:avLst/>
          </a:prstGeom>
          <a:noFill/>
        </p:spPr>
        <p:txBody>
          <a:bodyPr wrap="square" rtlCol="0">
            <a:spAutoFit/>
          </a:bodyPr>
          <a:lstStyle/>
          <a:p>
            <a:r>
              <a:rPr lang="en-US" sz="2000" dirty="0">
                <a:latin typeface="Ubuntu Condensed" panose="020B0506030602030204" pitchFamily="34" charset="0"/>
              </a:rPr>
              <a:t>Application</a:t>
            </a:r>
            <a:endParaRPr lang="en-SE" sz="2000" dirty="0">
              <a:latin typeface="Ubuntu Condensed" panose="020B0506030602030204" pitchFamily="34" charset="0"/>
            </a:endParaRPr>
          </a:p>
        </p:txBody>
      </p:sp>
    </p:spTree>
    <p:extLst>
      <p:ext uri="{BB962C8B-B14F-4D97-AF65-F5344CB8AC3E}">
        <p14:creationId xmlns:p14="http://schemas.microsoft.com/office/powerpoint/2010/main" val="846894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4A7CBC-0B55-176C-8952-E24D8DB6541E}"/>
            </a:ext>
          </a:extLst>
        </p:cNvPr>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F335A283-7484-E070-12DB-AF6BA39F0CEF}"/>
              </a:ext>
            </a:extLst>
          </p:cNvPr>
          <p:cNvCxnSpPr>
            <a:cxnSpLocks/>
          </p:cNvCxnSpPr>
          <p:nvPr/>
        </p:nvCxnSpPr>
        <p:spPr>
          <a:xfrm>
            <a:off x="579748" y="2543260"/>
            <a:ext cx="8872199"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F58E3E71-FECD-379D-BEED-1CBE0393BEF5}"/>
              </a:ext>
            </a:extLst>
          </p:cNvPr>
          <p:cNvCxnSpPr>
            <a:cxnSpLocks/>
          </p:cNvCxnSpPr>
          <p:nvPr/>
        </p:nvCxnSpPr>
        <p:spPr>
          <a:xfrm>
            <a:off x="579748" y="3714409"/>
            <a:ext cx="8872199"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A73C16B-26E4-1DC1-C29C-0CC56E38181C}"/>
              </a:ext>
            </a:extLst>
          </p:cNvPr>
          <p:cNvCxnSpPr>
            <a:cxnSpLocks/>
          </p:cNvCxnSpPr>
          <p:nvPr/>
        </p:nvCxnSpPr>
        <p:spPr>
          <a:xfrm>
            <a:off x="579748" y="5068726"/>
            <a:ext cx="8872199"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82D4720-7CD2-3AA0-C104-808D7A79CD32}"/>
              </a:ext>
            </a:extLst>
          </p:cNvPr>
          <p:cNvCxnSpPr>
            <a:cxnSpLocks/>
          </p:cNvCxnSpPr>
          <p:nvPr/>
        </p:nvCxnSpPr>
        <p:spPr>
          <a:xfrm>
            <a:off x="3487919" y="353505"/>
            <a:ext cx="0" cy="601901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0623D1FB-4555-EF78-14E3-7F1A3530A1D9}"/>
              </a:ext>
            </a:extLst>
          </p:cNvPr>
          <p:cNvCxnSpPr>
            <a:cxnSpLocks/>
          </p:cNvCxnSpPr>
          <p:nvPr/>
        </p:nvCxnSpPr>
        <p:spPr>
          <a:xfrm>
            <a:off x="579748" y="1309673"/>
            <a:ext cx="8872199"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C4A6C9BC-916F-39D2-0781-DFF226B8B4C7}"/>
              </a:ext>
            </a:extLst>
          </p:cNvPr>
          <p:cNvSpPr txBox="1"/>
          <p:nvPr/>
        </p:nvSpPr>
        <p:spPr>
          <a:xfrm>
            <a:off x="379613" y="1646145"/>
            <a:ext cx="2395840" cy="523220"/>
          </a:xfrm>
          <a:prstGeom prst="rect">
            <a:avLst/>
          </a:prstGeom>
          <a:noFill/>
        </p:spPr>
        <p:txBody>
          <a:bodyPr wrap="square" rtlCol="0">
            <a:spAutoFit/>
          </a:bodyPr>
          <a:lstStyle/>
          <a:p>
            <a:pPr algn="r"/>
            <a:r>
              <a:rPr lang="en-US" sz="2800" dirty="0">
                <a:latin typeface="Ubuntu Condensed" panose="020B0506030602030204" pitchFamily="34" charset="0"/>
              </a:rPr>
              <a:t>Application</a:t>
            </a:r>
            <a:endParaRPr lang="en-SE" sz="2800" dirty="0">
              <a:latin typeface="Ubuntu Condensed" panose="020B0506030602030204" pitchFamily="34" charset="0"/>
            </a:endParaRPr>
          </a:p>
        </p:txBody>
      </p:sp>
      <p:grpSp>
        <p:nvGrpSpPr>
          <p:cNvPr id="2" name="Group 1">
            <a:extLst>
              <a:ext uri="{FF2B5EF4-FFF2-40B4-BE49-F238E27FC236}">
                <a16:creationId xmlns:a16="http://schemas.microsoft.com/office/drawing/2014/main" id="{AD6D49DC-A5BA-C183-B34B-0F2C8F49D387}"/>
              </a:ext>
            </a:extLst>
          </p:cNvPr>
          <p:cNvGrpSpPr/>
          <p:nvPr/>
        </p:nvGrpSpPr>
        <p:grpSpPr>
          <a:xfrm>
            <a:off x="3801267" y="1550765"/>
            <a:ext cx="4569613" cy="710323"/>
            <a:chOff x="3801267" y="1506333"/>
            <a:chExt cx="4569613" cy="710323"/>
          </a:xfrm>
        </p:grpSpPr>
        <p:sp>
          <p:nvSpPr>
            <p:cNvPr id="21" name="TextBox 20">
              <a:extLst>
                <a:ext uri="{FF2B5EF4-FFF2-40B4-BE49-F238E27FC236}">
                  <a16:creationId xmlns:a16="http://schemas.microsoft.com/office/drawing/2014/main" id="{26583C4B-0251-0745-BD7A-E854F1B1CE37}"/>
                </a:ext>
              </a:extLst>
            </p:cNvPr>
            <p:cNvSpPr txBox="1"/>
            <p:nvPr/>
          </p:nvSpPr>
          <p:spPr>
            <a:xfrm>
              <a:off x="3801267" y="1508770"/>
              <a:ext cx="924012" cy="707886"/>
            </a:xfrm>
            <a:prstGeom prst="rect">
              <a:avLst/>
            </a:prstGeom>
            <a:noFill/>
          </p:spPr>
          <p:txBody>
            <a:bodyPr wrap="square" rtlCol="0">
              <a:spAutoFit/>
            </a:bodyPr>
            <a:lstStyle/>
            <a:p>
              <a:pPr algn="ctr"/>
              <a:r>
                <a:rPr lang="en-US" sz="4000" dirty="0">
                  <a:latin typeface="Ubuntu Condensed" panose="020B0506030602030204" pitchFamily="34" charset="0"/>
                </a:rPr>
                <a:t>✅</a:t>
              </a:r>
              <a:endParaRPr lang="en-SE" sz="4000" dirty="0">
                <a:latin typeface="Ubuntu Condensed" panose="020B0506030602030204" pitchFamily="34" charset="0"/>
              </a:endParaRPr>
            </a:p>
          </p:txBody>
        </p:sp>
        <p:sp>
          <p:nvSpPr>
            <p:cNvPr id="34" name="TextBox 33">
              <a:extLst>
                <a:ext uri="{FF2B5EF4-FFF2-40B4-BE49-F238E27FC236}">
                  <a16:creationId xmlns:a16="http://schemas.microsoft.com/office/drawing/2014/main" id="{CF59707B-F344-1FBC-5507-BA69A69D78E4}"/>
                </a:ext>
              </a:extLst>
            </p:cNvPr>
            <p:cNvSpPr txBox="1"/>
            <p:nvPr/>
          </p:nvSpPr>
          <p:spPr>
            <a:xfrm>
              <a:off x="5608587" y="1508770"/>
              <a:ext cx="924012" cy="707886"/>
            </a:xfrm>
            <a:prstGeom prst="rect">
              <a:avLst/>
            </a:prstGeom>
            <a:noFill/>
          </p:spPr>
          <p:txBody>
            <a:bodyPr wrap="square" rtlCol="0">
              <a:spAutoFit/>
            </a:bodyPr>
            <a:lstStyle/>
            <a:p>
              <a:pPr algn="ctr"/>
              <a:r>
                <a:rPr lang="en-US" sz="4000" dirty="0">
                  <a:latin typeface="Ubuntu Condensed" panose="020B0506030602030204" pitchFamily="34" charset="0"/>
                </a:rPr>
                <a:t>✅</a:t>
              </a:r>
              <a:endParaRPr lang="en-SE" sz="4000" dirty="0">
                <a:latin typeface="Ubuntu Condensed" panose="020B0506030602030204" pitchFamily="34" charset="0"/>
              </a:endParaRPr>
            </a:p>
          </p:txBody>
        </p:sp>
        <p:sp>
          <p:nvSpPr>
            <p:cNvPr id="36" name="TextBox 35">
              <a:extLst>
                <a:ext uri="{FF2B5EF4-FFF2-40B4-BE49-F238E27FC236}">
                  <a16:creationId xmlns:a16="http://schemas.microsoft.com/office/drawing/2014/main" id="{80C6E3D4-E84C-2FAA-699C-030E523D8C61}"/>
                </a:ext>
              </a:extLst>
            </p:cNvPr>
            <p:cNvSpPr txBox="1"/>
            <p:nvPr/>
          </p:nvSpPr>
          <p:spPr>
            <a:xfrm>
              <a:off x="7446868" y="1506333"/>
              <a:ext cx="924012" cy="707886"/>
            </a:xfrm>
            <a:prstGeom prst="rect">
              <a:avLst/>
            </a:prstGeom>
            <a:noFill/>
          </p:spPr>
          <p:txBody>
            <a:bodyPr wrap="square" rtlCol="0">
              <a:spAutoFit/>
            </a:bodyPr>
            <a:lstStyle/>
            <a:p>
              <a:pPr algn="ctr"/>
              <a:r>
                <a:rPr lang="en-US" sz="4000" dirty="0">
                  <a:latin typeface="Ubuntu Condensed" panose="020B0506030602030204" pitchFamily="34" charset="0"/>
                </a:rPr>
                <a:t>✅</a:t>
              </a:r>
              <a:endParaRPr lang="en-SE" sz="4000" dirty="0">
                <a:latin typeface="Ubuntu Condensed" panose="020B0506030602030204" pitchFamily="34" charset="0"/>
              </a:endParaRPr>
            </a:p>
          </p:txBody>
        </p:sp>
      </p:grpSp>
      <p:sp>
        <p:nvSpPr>
          <p:cNvPr id="13" name="TextBox 12">
            <a:extLst>
              <a:ext uri="{FF2B5EF4-FFF2-40B4-BE49-F238E27FC236}">
                <a16:creationId xmlns:a16="http://schemas.microsoft.com/office/drawing/2014/main" id="{7029DA91-ED8E-96C3-6F34-80396D4473E5}"/>
              </a:ext>
            </a:extLst>
          </p:cNvPr>
          <p:cNvSpPr txBox="1"/>
          <p:nvPr/>
        </p:nvSpPr>
        <p:spPr>
          <a:xfrm>
            <a:off x="-123438" y="3871307"/>
            <a:ext cx="2900538" cy="954107"/>
          </a:xfrm>
          <a:prstGeom prst="rect">
            <a:avLst/>
          </a:prstGeom>
          <a:noFill/>
        </p:spPr>
        <p:txBody>
          <a:bodyPr wrap="square" rtlCol="0">
            <a:spAutoFit/>
          </a:bodyPr>
          <a:lstStyle/>
          <a:p>
            <a:pPr algn="r"/>
            <a:r>
              <a:rPr lang="en-US" sz="2800" dirty="0">
                <a:latin typeface="Ubuntu Condensed" panose="020B0506030602030204" pitchFamily="34" charset="0"/>
              </a:rPr>
              <a:t>User-Assigned Managed Identity</a:t>
            </a:r>
            <a:endParaRPr lang="en-SE" sz="2800" dirty="0">
              <a:latin typeface="Ubuntu Condensed" panose="020B0506030602030204" pitchFamily="34" charset="0"/>
            </a:endParaRPr>
          </a:p>
        </p:txBody>
      </p:sp>
      <p:grpSp>
        <p:nvGrpSpPr>
          <p:cNvPr id="8" name="Group 7">
            <a:extLst>
              <a:ext uri="{FF2B5EF4-FFF2-40B4-BE49-F238E27FC236}">
                <a16:creationId xmlns:a16="http://schemas.microsoft.com/office/drawing/2014/main" id="{20D36066-1763-911B-5153-CD20D3DAFF74}"/>
              </a:ext>
            </a:extLst>
          </p:cNvPr>
          <p:cNvGrpSpPr/>
          <p:nvPr/>
        </p:nvGrpSpPr>
        <p:grpSpPr>
          <a:xfrm>
            <a:off x="3796859" y="4035842"/>
            <a:ext cx="4574021" cy="707886"/>
            <a:chOff x="3796859" y="3909007"/>
            <a:chExt cx="4574021" cy="707886"/>
          </a:xfrm>
        </p:grpSpPr>
        <p:sp>
          <p:nvSpPr>
            <p:cNvPr id="66" name="TextBox 65">
              <a:extLst>
                <a:ext uri="{FF2B5EF4-FFF2-40B4-BE49-F238E27FC236}">
                  <a16:creationId xmlns:a16="http://schemas.microsoft.com/office/drawing/2014/main" id="{3CC1613A-FF94-1BFA-CDBD-E1251919AD96}"/>
                </a:ext>
              </a:extLst>
            </p:cNvPr>
            <p:cNvSpPr txBox="1"/>
            <p:nvPr/>
          </p:nvSpPr>
          <p:spPr>
            <a:xfrm>
              <a:off x="7446868" y="3909007"/>
              <a:ext cx="924012" cy="707886"/>
            </a:xfrm>
            <a:prstGeom prst="rect">
              <a:avLst/>
            </a:prstGeom>
            <a:noFill/>
          </p:spPr>
          <p:txBody>
            <a:bodyPr wrap="square" rtlCol="0">
              <a:spAutoFit/>
            </a:bodyPr>
            <a:lstStyle/>
            <a:p>
              <a:pPr algn="ctr"/>
              <a:r>
                <a:rPr lang="en-US" sz="4000" dirty="0">
                  <a:latin typeface="Ubuntu Condensed" panose="020B0506030602030204" pitchFamily="34" charset="0"/>
                </a:rPr>
                <a:t>✅</a:t>
              </a:r>
              <a:endParaRPr lang="en-SE" sz="4000" dirty="0">
                <a:latin typeface="Ubuntu Condensed" panose="020B0506030602030204" pitchFamily="34" charset="0"/>
              </a:endParaRPr>
            </a:p>
          </p:txBody>
        </p:sp>
        <p:pic>
          <p:nvPicPr>
            <p:cNvPr id="69" name="Picture 68" descr="A group of squares&#10;&#10;Description automatically generated with medium confidence">
              <a:extLst>
                <a:ext uri="{FF2B5EF4-FFF2-40B4-BE49-F238E27FC236}">
                  <a16:creationId xmlns:a16="http://schemas.microsoft.com/office/drawing/2014/main" id="{8F2B9F46-B171-0770-6CAD-77D05C2CEA9E}"/>
                </a:ext>
              </a:extLst>
            </p:cNvPr>
            <p:cNvPicPr>
              <a:picLocks noChangeAspect="1"/>
            </p:cNvPicPr>
            <p:nvPr/>
          </p:nvPicPr>
          <p:blipFill>
            <a:blip r:embed="rId3"/>
            <a:stretch>
              <a:fillRect/>
            </a:stretch>
          </p:blipFill>
          <p:spPr>
            <a:xfrm>
              <a:off x="5804798" y="4000367"/>
              <a:ext cx="527386" cy="527386"/>
            </a:xfrm>
            <a:prstGeom prst="rect">
              <a:avLst/>
            </a:prstGeom>
          </p:spPr>
        </p:pic>
        <p:sp>
          <p:nvSpPr>
            <p:cNvPr id="72" name="TextBox 71">
              <a:extLst>
                <a:ext uri="{FF2B5EF4-FFF2-40B4-BE49-F238E27FC236}">
                  <a16:creationId xmlns:a16="http://schemas.microsoft.com/office/drawing/2014/main" id="{456E950C-ADFD-BDA4-1C5F-B382DF5107DB}"/>
                </a:ext>
              </a:extLst>
            </p:cNvPr>
            <p:cNvSpPr txBox="1"/>
            <p:nvPr/>
          </p:nvSpPr>
          <p:spPr>
            <a:xfrm>
              <a:off x="3796859" y="3909007"/>
              <a:ext cx="924012" cy="707886"/>
            </a:xfrm>
            <a:prstGeom prst="rect">
              <a:avLst/>
            </a:prstGeom>
            <a:noFill/>
          </p:spPr>
          <p:txBody>
            <a:bodyPr wrap="square" rtlCol="0">
              <a:spAutoFit/>
            </a:bodyPr>
            <a:lstStyle/>
            <a:p>
              <a:pPr algn="ctr"/>
              <a:r>
                <a:rPr lang="en-US" sz="4000" dirty="0">
                  <a:latin typeface="Ubuntu Condensed" panose="020B0506030602030204" pitchFamily="34" charset="0"/>
                </a:rPr>
                <a:t>❌</a:t>
              </a:r>
              <a:endParaRPr lang="en-SE" sz="4000" dirty="0">
                <a:latin typeface="Ubuntu Condensed" panose="020B0506030602030204" pitchFamily="34" charset="0"/>
              </a:endParaRPr>
            </a:p>
          </p:txBody>
        </p:sp>
      </p:grpSp>
      <p:sp>
        <p:nvSpPr>
          <p:cNvPr id="18" name="TextBox 17">
            <a:extLst>
              <a:ext uri="{FF2B5EF4-FFF2-40B4-BE49-F238E27FC236}">
                <a16:creationId xmlns:a16="http://schemas.microsoft.com/office/drawing/2014/main" id="{265F4A1B-FE3B-EC32-7CE3-39560D60682E}"/>
              </a:ext>
            </a:extLst>
          </p:cNvPr>
          <p:cNvSpPr txBox="1"/>
          <p:nvPr/>
        </p:nvSpPr>
        <p:spPr>
          <a:xfrm>
            <a:off x="168223" y="2867225"/>
            <a:ext cx="2607230" cy="523220"/>
          </a:xfrm>
          <a:prstGeom prst="rect">
            <a:avLst/>
          </a:prstGeom>
          <a:noFill/>
        </p:spPr>
        <p:txBody>
          <a:bodyPr wrap="square" rtlCol="0">
            <a:spAutoFit/>
          </a:bodyPr>
          <a:lstStyle/>
          <a:p>
            <a:pPr algn="r"/>
            <a:r>
              <a:rPr lang="en-US" sz="2800" dirty="0">
                <a:latin typeface="Ubuntu Condensed" panose="020B0506030602030204" pitchFamily="34" charset="0"/>
              </a:rPr>
              <a:t>Service Principal</a:t>
            </a:r>
            <a:endParaRPr lang="en-SE" sz="2800" dirty="0">
              <a:latin typeface="Ubuntu Condensed" panose="020B0506030602030204" pitchFamily="34" charset="0"/>
            </a:endParaRPr>
          </a:p>
        </p:txBody>
      </p:sp>
      <p:grpSp>
        <p:nvGrpSpPr>
          <p:cNvPr id="7" name="Group 6">
            <a:extLst>
              <a:ext uri="{FF2B5EF4-FFF2-40B4-BE49-F238E27FC236}">
                <a16:creationId xmlns:a16="http://schemas.microsoft.com/office/drawing/2014/main" id="{A0A22D81-D7CF-7944-5BB7-B4E1AD8B6786}"/>
              </a:ext>
            </a:extLst>
          </p:cNvPr>
          <p:cNvGrpSpPr/>
          <p:nvPr/>
        </p:nvGrpSpPr>
        <p:grpSpPr>
          <a:xfrm>
            <a:off x="3801268" y="2780535"/>
            <a:ext cx="4569612" cy="707886"/>
            <a:chOff x="3801267" y="2647384"/>
            <a:chExt cx="4569613" cy="707886"/>
          </a:xfrm>
        </p:grpSpPr>
        <p:sp>
          <p:nvSpPr>
            <p:cNvPr id="33" name="TextBox 32">
              <a:extLst>
                <a:ext uri="{FF2B5EF4-FFF2-40B4-BE49-F238E27FC236}">
                  <a16:creationId xmlns:a16="http://schemas.microsoft.com/office/drawing/2014/main" id="{9680541A-2467-A455-E512-6DE5595DEAC1}"/>
                </a:ext>
              </a:extLst>
            </p:cNvPr>
            <p:cNvSpPr txBox="1"/>
            <p:nvPr/>
          </p:nvSpPr>
          <p:spPr>
            <a:xfrm>
              <a:off x="3801267" y="2647384"/>
              <a:ext cx="924012" cy="707886"/>
            </a:xfrm>
            <a:prstGeom prst="rect">
              <a:avLst/>
            </a:prstGeom>
            <a:noFill/>
          </p:spPr>
          <p:txBody>
            <a:bodyPr wrap="square" rtlCol="0">
              <a:spAutoFit/>
            </a:bodyPr>
            <a:lstStyle/>
            <a:p>
              <a:pPr algn="ctr"/>
              <a:r>
                <a:rPr lang="en-US" sz="4000" dirty="0">
                  <a:latin typeface="Ubuntu Condensed" panose="020B0506030602030204" pitchFamily="34" charset="0"/>
                </a:rPr>
                <a:t>✅</a:t>
              </a:r>
              <a:endParaRPr lang="en-SE" sz="4000" dirty="0">
                <a:latin typeface="Ubuntu Condensed" panose="020B0506030602030204" pitchFamily="34" charset="0"/>
              </a:endParaRPr>
            </a:p>
          </p:txBody>
        </p:sp>
        <p:sp>
          <p:nvSpPr>
            <p:cNvPr id="35" name="TextBox 34">
              <a:extLst>
                <a:ext uri="{FF2B5EF4-FFF2-40B4-BE49-F238E27FC236}">
                  <a16:creationId xmlns:a16="http://schemas.microsoft.com/office/drawing/2014/main" id="{9858B8D3-7167-36C0-EBB1-D89C4D69E448}"/>
                </a:ext>
              </a:extLst>
            </p:cNvPr>
            <p:cNvSpPr txBox="1"/>
            <p:nvPr/>
          </p:nvSpPr>
          <p:spPr>
            <a:xfrm>
              <a:off x="5606993" y="2647384"/>
              <a:ext cx="924012" cy="707886"/>
            </a:xfrm>
            <a:prstGeom prst="rect">
              <a:avLst/>
            </a:prstGeom>
            <a:noFill/>
          </p:spPr>
          <p:txBody>
            <a:bodyPr wrap="square" rtlCol="0">
              <a:spAutoFit/>
            </a:bodyPr>
            <a:lstStyle/>
            <a:p>
              <a:pPr algn="ctr"/>
              <a:r>
                <a:rPr lang="en-US" sz="4000" dirty="0">
                  <a:latin typeface="Ubuntu Condensed" panose="020B0506030602030204" pitchFamily="34" charset="0"/>
                </a:rPr>
                <a:t>✅</a:t>
              </a:r>
              <a:endParaRPr lang="en-SE" sz="4000" dirty="0">
                <a:latin typeface="Ubuntu Condensed" panose="020B0506030602030204" pitchFamily="34" charset="0"/>
              </a:endParaRPr>
            </a:p>
          </p:txBody>
        </p:sp>
        <p:sp>
          <p:nvSpPr>
            <p:cNvPr id="73" name="TextBox 72">
              <a:extLst>
                <a:ext uri="{FF2B5EF4-FFF2-40B4-BE49-F238E27FC236}">
                  <a16:creationId xmlns:a16="http://schemas.microsoft.com/office/drawing/2014/main" id="{67CF8DE9-21FF-E4FC-99F1-6767D8AA4EF9}"/>
                </a:ext>
              </a:extLst>
            </p:cNvPr>
            <p:cNvSpPr txBox="1"/>
            <p:nvPr/>
          </p:nvSpPr>
          <p:spPr>
            <a:xfrm>
              <a:off x="7446868" y="2647384"/>
              <a:ext cx="924012" cy="707886"/>
            </a:xfrm>
            <a:prstGeom prst="rect">
              <a:avLst/>
            </a:prstGeom>
            <a:noFill/>
          </p:spPr>
          <p:txBody>
            <a:bodyPr wrap="square" rtlCol="0">
              <a:spAutoFit/>
            </a:bodyPr>
            <a:lstStyle/>
            <a:p>
              <a:pPr algn="ctr"/>
              <a:r>
                <a:rPr lang="en-US" sz="4000" dirty="0">
                  <a:latin typeface="Ubuntu Condensed" panose="020B0506030602030204" pitchFamily="34" charset="0"/>
                </a:rPr>
                <a:t>❌</a:t>
              </a:r>
              <a:endParaRPr lang="en-SE" sz="4000" dirty="0">
                <a:latin typeface="Ubuntu Condensed" panose="020B0506030602030204" pitchFamily="34" charset="0"/>
              </a:endParaRPr>
            </a:p>
          </p:txBody>
        </p:sp>
      </p:grpSp>
      <p:sp>
        <p:nvSpPr>
          <p:cNvPr id="14" name="TextBox 13">
            <a:extLst>
              <a:ext uri="{FF2B5EF4-FFF2-40B4-BE49-F238E27FC236}">
                <a16:creationId xmlns:a16="http://schemas.microsoft.com/office/drawing/2014/main" id="{6BD16262-E8F6-519D-DD8A-BD51E4AA8A63}"/>
              </a:ext>
            </a:extLst>
          </p:cNvPr>
          <p:cNvSpPr txBox="1"/>
          <p:nvPr/>
        </p:nvSpPr>
        <p:spPr>
          <a:xfrm>
            <a:off x="-415484" y="5225623"/>
            <a:ext cx="3192584" cy="954107"/>
          </a:xfrm>
          <a:prstGeom prst="rect">
            <a:avLst/>
          </a:prstGeom>
          <a:noFill/>
        </p:spPr>
        <p:txBody>
          <a:bodyPr wrap="square" rtlCol="0">
            <a:spAutoFit/>
          </a:bodyPr>
          <a:lstStyle/>
          <a:p>
            <a:pPr algn="r"/>
            <a:r>
              <a:rPr lang="en-US" sz="2800" dirty="0">
                <a:latin typeface="Ubuntu Condensed" panose="020B0506030602030204" pitchFamily="34" charset="0"/>
              </a:rPr>
              <a:t>System-Assigned Managed Identity</a:t>
            </a:r>
            <a:endParaRPr lang="en-SE" sz="2800" dirty="0">
              <a:latin typeface="Ubuntu Condensed" panose="020B0506030602030204" pitchFamily="34" charset="0"/>
            </a:endParaRPr>
          </a:p>
        </p:txBody>
      </p:sp>
      <p:grpSp>
        <p:nvGrpSpPr>
          <p:cNvPr id="9" name="Group 8">
            <a:extLst>
              <a:ext uri="{FF2B5EF4-FFF2-40B4-BE49-F238E27FC236}">
                <a16:creationId xmlns:a16="http://schemas.microsoft.com/office/drawing/2014/main" id="{F0200CAA-1817-AC86-4F67-FA2122C53BAF}"/>
              </a:ext>
            </a:extLst>
          </p:cNvPr>
          <p:cNvGrpSpPr/>
          <p:nvPr/>
        </p:nvGrpSpPr>
        <p:grpSpPr>
          <a:xfrm>
            <a:off x="3796859" y="5345612"/>
            <a:ext cx="4574021" cy="707886"/>
            <a:chOff x="3796859" y="5302926"/>
            <a:chExt cx="4574021" cy="707886"/>
          </a:xfrm>
        </p:grpSpPr>
        <p:sp>
          <p:nvSpPr>
            <p:cNvPr id="67" name="TextBox 66">
              <a:extLst>
                <a:ext uri="{FF2B5EF4-FFF2-40B4-BE49-F238E27FC236}">
                  <a16:creationId xmlns:a16="http://schemas.microsoft.com/office/drawing/2014/main" id="{ED5B9E71-7A2F-FE55-ABAC-276D499812AC}"/>
                </a:ext>
              </a:extLst>
            </p:cNvPr>
            <p:cNvSpPr txBox="1"/>
            <p:nvPr/>
          </p:nvSpPr>
          <p:spPr>
            <a:xfrm>
              <a:off x="3796859" y="5302926"/>
              <a:ext cx="924012" cy="707886"/>
            </a:xfrm>
            <a:prstGeom prst="rect">
              <a:avLst/>
            </a:prstGeom>
            <a:noFill/>
          </p:spPr>
          <p:txBody>
            <a:bodyPr wrap="square" rtlCol="0">
              <a:spAutoFit/>
            </a:bodyPr>
            <a:lstStyle/>
            <a:p>
              <a:pPr algn="ctr"/>
              <a:r>
                <a:rPr lang="en-US" sz="4000" dirty="0">
                  <a:latin typeface="Ubuntu Condensed" panose="020B0506030602030204" pitchFamily="34" charset="0"/>
                </a:rPr>
                <a:t>❌</a:t>
              </a:r>
              <a:endParaRPr lang="en-SE" sz="4000" dirty="0">
                <a:latin typeface="Ubuntu Condensed" panose="020B0506030602030204" pitchFamily="34" charset="0"/>
              </a:endParaRPr>
            </a:p>
          </p:txBody>
        </p:sp>
        <p:pic>
          <p:nvPicPr>
            <p:cNvPr id="70" name="Picture 69" descr="A group of squares&#10;&#10;Description automatically generated with medium confidence">
              <a:extLst>
                <a:ext uri="{FF2B5EF4-FFF2-40B4-BE49-F238E27FC236}">
                  <a16:creationId xmlns:a16="http://schemas.microsoft.com/office/drawing/2014/main" id="{C7EB6153-DA56-31FF-AE0D-4636A069473E}"/>
                </a:ext>
              </a:extLst>
            </p:cNvPr>
            <p:cNvPicPr>
              <a:picLocks noChangeAspect="1"/>
            </p:cNvPicPr>
            <p:nvPr/>
          </p:nvPicPr>
          <p:blipFill>
            <a:blip r:embed="rId3"/>
            <a:stretch>
              <a:fillRect/>
            </a:stretch>
          </p:blipFill>
          <p:spPr>
            <a:xfrm>
              <a:off x="5803976" y="5441355"/>
              <a:ext cx="527386" cy="527386"/>
            </a:xfrm>
            <a:prstGeom prst="rect">
              <a:avLst/>
            </a:prstGeom>
          </p:spPr>
        </p:pic>
        <p:sp>
          <p:nvSpPr>
            <p:cNvPr id="74" name="TextBox 73">
              <a:extLst>
                <a:ext uri="{FF2B5EF4-FFF2-40B4-BE49-F238E27FC236}">
                  <a16:creationId xmlns:a16="http://schemas.microsoft.com/office/drawing/2014/main" id="{DA00D780-59A7-724B-D1C8-40481694370A}"/>
                </a:ext>
              </a:extLst>
            </p:cNvPr>
            <p:cNvSpPr txBox="1"/>
            <p:nvPr/>
          </p:nvSpPr>
          <p:spPr>
            <a:xfrm>
              <a:off x="7446868" y="5302926"/>
              <a:ext cx="924012" cy="707886"/>
            </a:xfrm>
            <a:prstGeom prst="rect">
              <a:avLst/>
            </a:prstGeom>
            <a:noFill/>
          </p:spPr>
          <p:txBody>
            <a:bodyPr wrap="square" rtlCol="0">
              <a:spAutoFit/>
            </a:bodyPr>
            <a:lstStyle/>
            <a:p>
              <a:pPr algn="ctr"/>
              <a:r>
                <a:rPr lang="en-US" sz="4000" dirty="0">
                  <a:latin typeface="Ubuntu Condensed" panose="020B0506030602030204" pitchFamily="34" charset="0"/>
                </a:rPr>
                <a:t>❌</a:t>
              </a:r>
              <a:endParaRPr lang="en-SE" sz="4000" dirty="0">
                <a:latin typeface="Ubuntu Condensed" panose="020B0506030602030204" pitchFamily="34" charset="0"/>
              </a:endParaRPr>
            </a:p>
          </p:txBody>
        </p:sp>
      </p:grpSp>
      <p:sp>
        <p:nvSpPr>
          <p:cNvPr id="17" name="TextBox 16">
            <a:extLst>
              <a:ext uri="{FF2B5EF4-FFF2-40B4-BE49-F238E27FC236}">
                <a16:creationId xmlns:a16="http://schemas.microsoft.com/office/drawing/2014/main" id="{C6C8D06A-A3AE-F208-DD50-57F44376BCDC}"/>
              </a:ext>
            </a:extLst>
          </p:cNvPr>
          <p:cNvSpPr txBox="1"/>
          <p:nvPr/>
        </p:nvSpPr>
        <p:spPr>
          <a:xfrm>
            <a:off x="3740866" y="5485022"/>
            <a:ext cx="6746156" cy="523220"/>
          </a:xfrm>
          <a:prstGeom prst="rect">
            <a:avLst/>
          </a:prstGeom>
          <a:noFill/>
        </p:spPr>
        <p:txBody>
          <a:bodyPr wrap="square" rtlCol="0">
            <a:spAutoFit/>
          </a:bodyPr>
          <a:lstStyle/>
          <a:p>
            <a:r>
              <a:rPr lang="en-US" sz="2800" dirty="0">
                <a:latin typeface="Ubuntu Condensed" panose="020B0506030602030204" pitchFamily="34" charset="0"/>
              </a:rPr>
              <a:t>Fully managed by an Azure service ♻️</a:t>
            </a:r>
            <a:endParaRPr lang="en-SE" sz="2800" dirty="0">
              <a:latin typeface="Ubuntu Condensed" panose="020B0506030602030204" pitchFamily="34" charset="0"/>
            </a:endParaRPr>
          </a:p>
        </p:txBody>
      </p:sp>
      <p:grpSp>
        <p:nvGrpSpPr>
          <p:cNvPr id="41" name="Group 40">
            <a:extLst>
              <a:ext uri="{FF2B5EF4-FFF2-40B4-BE49-F238E27FC236}">
                <a16:creationId xmlns:a16="http://schemas.microsoft.com/office/drawing/2014/main" id="{A83931EA-3ECC-A804-C878-BCE77AEFC375}"/>
              </a:ext>
            </a:extLst>
          </p:cNvPr>
          <p:cNvGrpSpPr/>
          <p:nvPr/>
        </p:nvGrpSpPr>
        <p:grpSpPr>
          <a:xfrm>
            <a:off x="3740867" y="1459078"/>
            <a:ext cx="8093945" cy="954107"/>
            <a:chOff x="3740867" y="1459078"/>
            <a:chExt cx="8093945" cy="954107"/>
          </a:xfrm>
        </p:grpSpPr>
        <p:sp>
          <p:nvSpPr>
            <p:cNvPr id="12" name="TextBox 11">
              <a:extLst>
                <a:ext uri="{FF2B5EF4-FFF2-40B4-BE49-F238E27FC236}">
                  <a16:creationId xmlns:a16="http://schemas.microsoft.com/office/drawing/2014/main" id="{DA3570DA-1020-C6AC-9B5D-6451E9CCFD5F}"/>
                </a:ext>
              </a:extLst>
            </p:cNvPr>
            <p:cNvSpPr txBox="1"/>
            <p:nvPr/>
          </p:nvSpPr>
          <p:spPr>
            <a:xfrm>
              <a:off x="3740867" y="1459078"/>
              <a:ext cx="8093945" cy="954107"/>
            </a:xfrm>
            <a:prstGeom prst="rect">
              <a:avLst/>
            </a:prstGeom>
            <a:noFill/>
          </p:spPr>
          <p:txBody>
            <a:bodyPr wrap="square" rtlCol="0">
              <a:spAutoFit/>
            </a:bodyPr>
            <a:lstStyle/>
            <a:p>
              <a:r>
                <a:rPr lang="en-US" sz="2800" dirty="0">
                  <a:latin typeface="Ubuntu Condensed" panose="020B0506030602030204" pitchFamily="34" charset="0"/>
                </a:rPr>
                <a:t>Registered in a single tenant</a:t>
              </a:r>
              <a:br>
                <a:rPr lang="en-US" sz="2800" dirty="0">
                  <a:latin typeface="Ubuntu Condensed" panose="020B0506030602030204" pitchFamily="34" charset="0"/>
                </a:rPr>
              </a:br>
              <a:r>
                <a:rPr lang="en-US" sz="2800" dirty="0">
                  <a:latin typeface="Ubuntu Condensed" panose="020B0506030602030204" pitchFamily="34" charset="0"/>
                </a:rPr>
                <a:t>Needs Service Principal(s)        for operations</a:t>
              </a:r>
              <a:endParaRPr lang="en-SE" sz="2800" dirty="0">
                <a:latin typeface="Ubuntu Condensed" panose="020B0506030602030204" pitchFamily="34" charset="0"/>
              </a:endParaRPr>
            </a:p>
          </p:txBody>
        </p:sp>
        <p:pic>
          <p:nvPicPr>
            <p:cNvPr id="19" name="Graphic 18">
              <a:extLst>
                <a:ext uri="{FF2B5EF4-FFF2-40B4-BE49-F238E27FC236}">
                  <a16:creationId xmlns:a16="http://schemas.microsoft.com/office/drawing/2014/main" id="{0AAD281A-084C-8E23-814A-B9CE8E8A00A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711377" y="1505690"/>
              <a:ext cx="471194" cy="471194"/>
            </a:xfrm>
            <a:prstGeom prst="rect">
              <a:avLst/>
            </a:prstGeom>
          </p:spPr>
        </p:pic>
        <p:pic>
          <p:nvPicPr>
            <p:cNvPr id="20" name="Graphic 19">
              <a:extLst>
                <a:ext uri="{FF2B5EF4-FFF2-40B4-BE49-F238E27FC236}">
                  <a16:creationId xmlns:a16="http://schemas.microsoft.com/office/drawing/2014/main" id="{8AAE4B55-3276-3D90-736A-8F2DE0A931A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243546" y="1938310"/>
              <a:ext cx="435222" cy="435220"/>
            </a:xfrm>
            <a:prstGeom prst="rect">
              <a:avLst/>
            </a:prstGeom>
          </p:spPr>
        </p:pic>
      </p:grpSp>
      <p:pic>
        <p:nvPicPr>
          <p:cNvPr id="23" name="Graphic 22">
            <a:extLst>
              <a:ext uri="{FF2B5EF4-FFF2-40B4-BE49-F238E27FC236}">
                <a16:creationId xmlns:a16="http://schemas.microsoft.com/office/drawing/2014/main" id="{E45AB03D-CCF0-60E3-866C-DCE9D7F128A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852080" y="2924813"/>
            <a:ext cx="435222" cy="435220"/>
          </a:xfrm>
          <a:prstGeom prst="rect">
            <a:avLst/>
          </a:prstGeom>
        </p:spPr>
      </p:pic>
      <p:pic>
        <p:nvPicPr>
          <p:cNvPr id="26" name="Graphic 25">
            <a:extLst>
              <a:ext uri="{FF2B5EF4-FFF2-40B4-BE49-F238E27FC236}">
                <a16:creationId xmlns:a16="http://schemas.microsoft.com/office/drawing/2014/main" id="{034F873B-9542-CDFC-3689-2A79F197B74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818615" y="1691600"/>
            <a:ext cx="546744" cy="546744"/>
          </a:xfrm>
          <a:prstGeom prst="rect">
            <a:avLst/>
          </a:prstGeom>
        </p:spPr>
      </p:pic>
      <p:grpSp>
        <p:nvGrpSpPr>
          <p:cNvPr id="42" name="Group 41">
            <a:extLst>
              <a:ext uri="{FF2B5EF4-FFF2-40B4-BE49-F238E27FC236}">
                <a16:creationId xmlns:a16="http://schemas.microsoft.com/office/drawing/2014/main" id="{D23DC7CA-93F7-5383-867A-EFD9345AE6E4}"/>
              </a:ext>
            </a:extLst>
          </p:cNvPr>
          <p:cNvGrpSpPr/>
          <p:nvPr/>
        </p:nvGrpSpPr>
        <p:grpSpPr>
          <a:xfrm>
            <a:off x="3740866" y="2864350"/>
            <a:ext cx="6598511" cy="593062"/>
            <a:chOff x="3740866" y="2864350"/>
            <a:chExt cx="6598511" cy="593062"/>
          </a:xfrm>
        </p:grpSpPr>
        <p:sp>
          <p:nvSpPr>
            <p:cNvPr id="15" name="TextBox 14">
              <a:extLst>
                <a:ext uri="{FF2B5EF4-FFF2-40B4-BE49-F238E27FC236}">
                  <a16:creationId xmlns:a16="http://schemas.microsoft.com/office/drawing/2014/main" id="{6DDD3BEE-0E94-059D-FE05-6101E3D4E186}"/>
                </a:ext>
              </a:extLst>
            </p:cNvPr>
            <p:cNvSpPr txBox="1"/>
            <p:nvPr/>
          </p:nvSpPr>
          <p:spPr>
            <a:xfrm>
              <a:off x="3740866" y="2864350"/>
              <a:ext cx="6598511" cy="523220"/>
            </a:xfrm>
            <a:prstGeom prst="rect">
              <a:avLst/>
            </a:prstGeom>
            <a:noFill/>
          </p:spPr>
          <p:txBody>
            <a:bodyPr wrap="square" rtlCol="0">
              <a:spAutoFit/>
            </a:bodyPr>
            <a:lstStyle/>
            <a:p>
              <a:r>
                <a:rPr lang="en-US" sz="2800" dirty="0">
                  <a:latin typeface="Ubuntu Condensed" panose="020B0506030602030204" pitchFamily="34" charset="0"/>
                </a:rPr>
                <a:t>Created for an application         in a tenant       *</a:t>
              </a:r>
              <a:endParaRPr lang="en-SE" sz="2800" dirty="0">
                <a:latin typeface="Ubuntu Condensed" panose="020B0506030602030204" pitchFamily="34" charset="0"/>
              </a:endParaRPr>
            </a:p>
          </p:txBody>
        </p:sp>
        <p:pic>
          <p:nvPicPr>
            <p:cNvPr id="22" name="Graphic 21">
              <a:extLst>
                <a:ext uri="{FF2B5EF4-FFF2-40B4-BE49-F238E27FC236}">
                  <a16:creationId xmlns:a16="http://schemas.microsoft.com/office/drawing/2014/main" id="{D054E2D9-662F-7455-A4A2-9CD4FA32D12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396304" y="2916376"/>
              <a:ext cx="471194" cy="471194"/>
            </a:xfrm>
            <a:prstGeom prst="rect">
              <a:avLst/>
            </a:prstGeom>
          </p:spPr>
        </p:pic>
        <p:pic>
          <p:nvPicPr>
            <p:cNvPr id="37" name="Graphic 36">
              <a:extLst>
                <a:ext uri="{FF2B5EF4-FFF2-40B4-BE49-F238E27FC236}">
                  <a16:creationId xmlns:a16="http://schemas.microsoft.com/office/drawing/2014/main" id="{1184A896-C2A5-0207-CF6C-E7A6CAB4864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344045" y="2910668"/>
              <a:ext cx="546744" cy="546744"/>
            </a:xfrm>
            <a:prstGeom prst="rect">
              <a:avLst/>
            </a:prstGeom>
          </p:spPr>
        </p:pic>
      </p:grpSp>
      <p:pic>
        <p:nvPicPr>
          <p:cNvPr id="38" name="Graphic 37">
            <a:extLst>
              <a:ext uri="{FF2B5EF4-FFF2-40B4-BE49-F238E27FC236}">
                <a16:creationId xmlns:a16="http://schemas.microsoft.com/office/drawing/2014/main" id="{284DC265-0DD2-577F-CB60-8D40D2F0E519}"/>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2835839" y="4131805"/>
            <a:ext cx="518032" cy="518032"/>
          </a:xfrm>
          <a:prstGeom prst="rect">
            <a:avLst/>
          </a:prstGeom>
        </p:spPr>
      </p:pic>
      <p:pic>
        <p:nvPicPr>
          <p:cNvPr id="39" name="Graphic 38">
            <a:extLst>
              <a:ext uri="{FF2B5EF4-FFF2-40B4-BE49-F238E27FC236}">
                <a16:creationId xmlns:a16="http://schemas.microsoft.com/office/drawing/2014/main" id="{4146CC09-B358-52F5-869A-16EBBB8930DE}"/>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2835839" y="5487616"/>
            <a:ext cx="518032" cy="518032"/>
          </a:xfrm>
          <a:prstGeom prst="rect">
            <a:avLst/>
          </a:prstGeom>
        </p:spPr>
      </p:pic>
      <p:grpSp>
        <p:nvGrpSpPr>
          <p:cNvPr id="43" name="Group 42">
            <a:extLst>
              <a:ext uri="{FF2B5EF4-FFF2-40B4-BE49-F238E27FC236}">
                <a16:creationId xmlns:a16="http://schemas.microsoft.com/office/drawing/2014/main" id="{186B6E1F-8546-E81C-160D-5901345AE394}"/>
              </a:ext>
            </a:extLst>
          </p:cNvPr>
          <p:cNvGrpSpPr/>
          <p:nvPr/>
        </p:nvGrpSpPr>
        <p:grpSpPr>
          <a:xfrm>
            <a:off x="3740867" y="3918694"/>
            <a:ext cx="6908081" cy="954107"/>
            <a:chOff x="3740867" y="3918694"/>
            <a:chExt cx="6908081" cy="954107"/>
          </a:xfrm>
        </p:grpSpPr>
        <p:sp>
          <p:nvSpPr>
            <p:cNvPr id="16" name="TextBox 15">
              <a:extLst>
                <a:ext uri="{FF2B5EF4-FFF2-40B4-BE49-F238E27FC236}">
                  <a16:creationId xmlns:a16="http://schemas.microsoft.com/office/drawing/2014/main" id="{1E9B098E-6EA6-599D-1F6F-2EF37198902E}"/>
                </a:ext>
              </a:extLst>
            </p:cNvPr>
            <p:cNvSpPr txBox="1"/>
            <p:nvPr/>
          </p:nvSpPr>
          <p:spPr>
            <a:xfrm>
              <a:off x="3740867" y="3918694"/>
              <a:ext cx="6908081" cy="954107"/>
            </a:xfrm>
            <a:prstGeom prst="rect">
              <a:avLst/>
            </a:prstGeom>
            <a:noFill/>
          </p:spPr>
          <p:txBody>
            <a:bodyPr wrap="square" rtlCol="0">
              <a:spAutoFit/>
            </a:bodyPr>
            <a:lstStyle/>
            <a:p>
              <a:r>
                <a:rPr lang="en-US" sz="2800" dirty="0">
                  <a:latin typeface="Ubuntu Condensed" panose="020B0506030602030204" pitchFamily="34" charset="0"/>
                </a:rPr>
                <a:t>Connected to one or multiple Azure services</a:t>
              </a:r>
              <a:br>
                <a:rPr lang="en-US" sz="2800" dirty="0">
                  <a:latin typeface="Ubuntu Condensed" panose="020B0506030602030204" pitchFamily="34" charset="0"/>
                </a:rPr>
              </a:br>
              <a:r>
                <a:rPr lang="en-US" sz="2800" dirty="0">
                  <a:latin typeface="Ubuntu Condensed" panose="020B0506030602030204" pitchFamily="34" charset="0"/>
                </a:rPr>
                <a:t>Has its own resource          in Azure</a:t>
              </a:r>
              <a:endParaRPr lang="en-SE" sz="2800" dirty="0">
                <a:latin typeface="Ubuntu Condensed" panose="020B0506030602030204" pitchFamily="34" charset="0"/>
              </a:endParaRPr>
            </a:p>
          </p:txBody>
        </p:sp>
        <p:pic>
          <p:nvPicPr>
            <p:cNvPr id="40" name="Picture 2">
              <a:extLst>
                <a:ext uri="{FF2B5EF4-FFF2-40B4-BE49-F238E27FC236}">
                  <a16:creationId xmlns:a16="http://schemas.microsoft.com/office/drawing/2014/main" id="{DAED0DB9-72B1-E18D-9FA1-A96FF65B18E4}"/>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592443" y="4424527"/>
              <a:ext cx="531828" cy="44145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6" name="Group 45">
            <a:extLst>
              <a:ext uri="{FF2B5EF4-FFF2-40B4-BE49-F238E27FC236}">
                <a16:creationId xmlns:a16="http://schemas.microsoft.com/office/drawing/2014/main" id="{8E8C4C6D-D448-2EA7-7F93-4F3A4F877EB2}"/>
              </a:ext>
            </a:extLst>
          </p:cNvPr>
          <p:cNvGrpSpPr/>
          <p:nvPr/>
        </p:nvGrpSpPr>
        <p:grpSpPr>
          <a:xfrm>
            <a:off x="5038626" y="353505"/>
            <a:ext cx="2039519" cy="6019015"/>
            <a:chOff x="5038626" y="353505"/>
            <a:chExt cx="2039519" cy="6019015"/>
          </a:xfrm>
        </p:grpSpPr>
        <p:cxnSp>
          <p:nvCxnSpPr>
            <p:cNvPr id="29" name="Straight Connector 28">
              <a:extLst>
                <a:ext uri="{FF2B5EF4-FFF2-40B4-BE49-F238E27FC236}">
                  <a16:creationId xmlns:a16="http://schemas.microsoft.com/office/drawing/2014/main" id="{57DE7241-83D6-0E4B-D292-F8843CE073BD}"/>
                </a:ext>
              </a:extLst>
            </p:cNvPr>
            <p:cNvCxnSpPr>
              <a:cxnSpLocks/>
            </p:cNvCxnSpPr>
            <p:nvPr/>
          </p:nvCxnSpPr>
          <p:spPr>
            <a:xfrm>
              <a:off x="5038626" y="353505"/>
              <a:ext cx="0" cy="601901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B344D2AF-A16A-97F7-A30B-776C90A492E3}"/>
                </a:ext>
              </a:extLst>
            </p:cNvPr>
            <p:cNvCxnSpPr>
              <a:cxnSpLocks/>
            </p:cNvCxnSpPr>
            <p:nvPr/>
          </p:nvCxnSpPr>
          <p:spPr>
            <a:xfrm>
              <a:off x="7078145" y="353505"/>
              <a:ext cx="0" cy="6019015"/>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45" name="Group 44">
            <a:extLst>
              <a:ext uri="{FF2B5EF4-FFF2-40B4-BE49-F238E27FC236}">
                <a16:creationId xmlns:a16="http://schemas.microsoft.com/office/drawing/2014/main" id="{2EC664CF-D595-39EB-CE14-D09624101C69}"/>
              </a:ext>
            </a:extLst>
          </p:cNvPr>
          <p:cNvGrpSpPr/>
          <p:nvPr/>
        </p:nvGrpSpPr>
        <p:grpSpPr>
          <a:xfrm>
            <a:off x="7139695" y="305521"/>
            <a:ext cx="2460812" cy="954107"/>
            <a:chOff x="7139695" y="305521"/>
            <a:chExt cx="2460812" cy="954107"/>
          </a:xfrm>
        </p:grpSpPr>
        <p:sp>
          <p:nvSpPr>
            <p:cNvPr id="27" name="TextBox 26">
              <a:extLst>
                <a:ext uri="{FF2B5EF4-FFF2-40B4-BE49-F238E27FC236}">
                  <a16:creationId xmlns:a16="http://schemas.microsoft.com/office/drawing/2014/main" id="{B2CC5FB3-1C96-1AFD-7CCC-FFC2728F2152}"/>
                </a:ext>
              </a:extLst>
            </p:cNvPr>
            <p:cNvSpPr txBox="1"/>
            <p:nvPr/>
          </p:nvSpPr>
          <p:spPr>
            <a:xfrm>
              <a:off x="7139695" y="305521"/>
              <a:ext cx="1825389" cy="954107"/>
            </a:xfrm>
            <a:prstGeom prst="rect">
              <a:avLst/>
            </a:prstGeom>
            <a:noFill/>
          </p:spPr>
          <p:txBody>
            <a:bodyPr wrap="square" rtlCol="0">
              <a:spAutoFit/>
            </a:bodyPr>
            <a:lstStyle/>
            <a:p>
              <a:r>
                <a:rPr lang="en-US" sz="2800" dirty="0">
                  <a:latin typeface="Ubuntu Condensed" panose="020B0506030602030204" pitchFamily="34" charset="0"/>
                </a:rPr>
                <a:t>Federated</a:t>
              </a:r>
              <a:br>
                <a:rPr lang="en-US" sz="2800" dirty="0">
                  <a:latin typeface="Ubuntu Condensed" panose="020B0506030602030204" pitchFamily="34" charset="0"/>
                </a:rPr>
              </a:br>
              <a:r>
                <a:rPr lang="en-US" sz="2800" dirty="0">
                  <a:latin typeface="Ubuntu Condensed" panose="020B0506030602030204" pitchFamily="34" charset="0"/>
                </a:rPr>
                <a:t>Credential</a:t>
              </a:r>
              <a:endParaRPr lang="en-SE" sz="2800" dirty="0">
                <a:latin typeface="Ubuntu Condensed" panose="020B0506030602030204" pitchFamily="34" charset="0"/>
              </a:endParaRPr>
            </a:p>
          </p:txBody>
        </p:sp>
        <p:sp>
          <p:nvSpPr>
            <p:cNvPr id="32" name="TextBox 31">
              <a:extLst>
                <a:ext uri="{FF2B5EF4-FFF2-40B4-BE49-F238E27FC236}">
                  <a16:creationId xmlns:a16="http://schemas.microsoft.com/office/drawing/2014/main" id="{A4A4A6F3-18CB-61B3-2A86-928D88B3E2B7}"/>
                </a:ext>
              </a:extLst>
            </p:cNvPr>
            <p:cNvSpPr txBox="1"/>
            <p:nvPr/>
          </p:nvSpPr>
          <p:spPr>
            <a:xfrm>
              <a:off x="8539993" y="347801"/>
              <a:ext cx="1060514" cy="707886"/>
            </a:xfrm>
            <a:prstGeom prst="rect">
              <a:avLst/>
            </a:prstGeom>
            <a:noFill/>
          </p:spPr>
          <p:txBody>
            <a:bodyPr wrap="square">
              <a:spAutoFit/>
            </a:bodyPr>
            <a:lstStyle/>
            <a:p>
              <a:r>
                <a:rPr lang="en-US" sz="4000" dirty="0">
                  <a:latin typeface="Ubuntu Condensed" panose="020B0506030602030204" pitchFamily="34" charset="0"/>
                </a:rPr>
                <a:t>🪪</a:t>
              </a:r>
              <a:endParaRPr lang="en-SE" sz="4000" dirty="0"/>
            </a:p>
          </p:txBody>
        </p:sp>
      </p:grpSp>
      <p:sp>
        <p:nvSpPr>
          <p:cNvPr id="25" name="TextBox 24">
            <a:extLst>
              <a:ext uri="{FF2B5EF4-FFF2-40B4-BE49-F238E27FC236}">
                <a16:creationId xmlns:a16="http://schemas.microsoft.com/office/drawing/2014/main" id="{38BB6CD0-D3C8-0CDB-8B42-6A8D2C397B91}"/>
              </a:ext>
            </a:extLst>
          </p:cNvPr>
          <p:cNvSpPr txBox="1"/>
          <p:nvPr/>
        </p:nvSpPr>
        <p:spPr>
          <a:xfrm>
            <a:off x="5038626" y="542509"/>
            <a:ext cx="2064462" cy="523220"/>
          </a:xfrm>
          <a:prstGeom prst="rect">
            <a:avLst/>
          </a:prstGeom>
          <a:noFill/>
        </p:spPr>
        <p:txBody>
          <a:bodyPr wrap="square" rtlCol="0">
            <a:spAutoFit/>
          </a:bodyPr>
          <a:lstStyle/>
          <a:p>
            <a:pPr algn="ctr"/>
            <a:r>
              <a:rPr lang="en-US" sz="2800" dirty="0">
                <a:latin typeface="Ubuntu Condensed" panose="020B0506030602030204" pitchFamily="34" charset="0"/>
              </a:rPr>
              <a:t>Certificate</a:t>
            </a:r>
            <a:r>
              <a:rPr lang="en-US" sz="2400" dirty="0">
                <a:latin typeface="Ubuntu Condensed" panose="020B0506030602030204" pitchFamily="34" charset="0"/>
              </a:rPr>
              <a:t>🔑</a:t>
            </a:r>
            <a:endParaRPr lang="en-SE" sz="2800" dirty="0">
              <a:latin typeface="Ubuntu Condensed" panose="020B0506030602030204" pitchFamily="34" charset="0"/>
            </a:endParaRPr>
          </a:p>
        </p:txBody>
      </p:sp>
      <p:sp>
        <p:nvSpPr>
          <p:cNvPr id="24" name="TextBox 23">
            <a:extLst>
              <a:ext uri="{FF2B5EF4-FFF2-40B4-BE49-F238E27FC236}">
                <a16:creationId xmlns:a16="http://schemas.microsoft.com/office/drawing/2014/main" id="{BF0A99BD-C2DF-6C51-6FF6-A9D7D221DBA6}"/>
              </a:ext>
            </a:extLst>
          </p:cNvPr>
          <p:cNvSpPr txBox="1"/>
          <p:nvPr/>
        </p:nvSpPr>
        <p:spPr>
          <a:xfrm>
            <a:off x="3513067" y="542894"/>
            <a:ext cx="1572974" cy="523220"/>
          </a:xfrm>
          <a:prstGeom prst="rect">
            <a:avLst/>
          </a:prstGeom>
          <a:noFill/>
        </p:spPr>
        <p:txBody>
          <a:bodyPr wrap="square" rtlCol="0">
            <a:spAutoFit/>
          </a:bodyPr>
          <a:lstStyle/>
          <a:p>
            <a:pPr algn="ctr"/>
            <a:r>
              <a:rPr lang="en-US" sz="2800" dirty="0">
                <a:latin typeface="Ubuntu Condensed" panose="020B0506030602030204" pitchFamily="34" charset="0"/>
              </a:rPr>
              <a:t>Secret</a:t>
            </a:r>
            <a:r>
              <a:rPr lang="en-US" sz="2400" dirty="0">
                <a:latin typeface="Ubuntu Condensed" panose="020B0506030602030204" pitchFamily="34" charset="0"/>
              </a:rPr>
              <a:t>📝</a:t>
            </a:r>
            <a:endParaRPr lang="en-SE" sz="2800" dirty="0">
              <a:latin typeface="Ubuntu Condensed" panose="020B0506030602030204" pitchFamily="34" charset="0"/>
            </a:endParaRPr>
          </a:p>
        </p:txBody>
      </p:sp>
      <p:sp>
        <p:nvSpPr>
          <p:cNvPr id="87" name="Freeform: Shape 86">
            <a:extLst>
              <a:ext uri="{FF2B5EF4-FFF2-40B4-BE49-F238E27FC236}">
                <a16:creationId xmlns:a16="http://schemas.microsoft.com/office/drawing/2014/main" id="{3F00F8B9-5A4E-0982-21AF-F1C3772569F0}"/>
              </a:ext>
            </a:extLst>
          </p:cNvPr>
          <p:cNvSpPr/>
          <p:nvPr/>
        </p:nvSpPr>
        <p:spPr>
          <a:xfrm>
            <a:off x="-13742" y="-22178"/>
            <a:ext cx="12205742" cy="6880177"/>
          </a:xfrm>
          <a:custGeom>
            <a:avLst/>
            <a:gdLst>
              <a:gd name="connsiteX0" fmla="*/ 7114651 w 12205742"/>
              <a:gd name="connsiteY0" fmla="*/ 375732 h 6880177"/>
              <a:gd name="connsiteX1" fmla="*/ 7114651 w 12205742"/>
              <a:gd name="connsiteY1" fmla="*/ 1305304 h 6880177"/>
              <a:gd name="connsiteX2" fmla="*/ 9465670 w 12205742"/>
              <a:gd name="connsiteY2" fmla="*/ 1305304 h 6880177"/>
              <a:gd name="connsiteX3" fmla="*/ 9465670 w 12205742"/>
              <a:gd name="connsiteY3" fmla="*/ 375732 h 6880177"/>
              <a:gd name="connsiteX4" fmla="*/ 0 w 12205742"/>
              <a:gd name="connsiteY4" fmla="*/ 0 h 6880177"/>
              <a:gd name="connsiteX5" fmla="*/ 12205742 w 12205742"/>
              <a:gd name="connsiteY5" fmla="*/ 0 h 6880177"/>
              <a:gd name="connsiteX6" fmla="*/ 12205742 w 12205742"/>
              <a:gd name="connsiteY6" fmla="*/ 6880177 h 6880177"/>
              <a:gd name="connsiteX7" fmla="*/ 0 w 12205742"/>
              <a:gd name="connsiteY7" fmla="*/ 6880177 h 6880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05742" h="6880177">
                <a:moveTo>
                  <a:pt x="7114651" y="375732"/>
                </a:moveTo>
                <a:lnTo>
                  <a:pt x="7114651" y="1305304"/>
                </a:lnTo>
                <a:lnTo>
                  <a:pt x="9465670" y="1305304"/>
                </a:lnTo>
                <a:lnTo>
                  <a:pt x="9465670" y="375732"/>
                </a:lnTo>
                <a:close/>
                <a:moveTo>
                  <a:pt x="0" y="0"/>
                </a:moveTo>
                <a:lnTo>
                  <a:pt x="12205742" y="0"/>
                </a:lnTo>
                <a:lnTo>
                  <a:pt x="12205742" y="6880177"/>
                </a:lnTo>
                <a:lnTo>
                  <a:pt x="0" y="6880177"/>
                </a:lnTo>
                <a:close/>
              </a:path>
            </a:pathLst>
          </a:custGeom>
          <a:solidFill>
            <a:schemeClr val="accent1">
              <a:alpha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SE"/>
          </a:p>
        </p:txBody>
      </p:sp>
      <p:sp>
        <p:nvSpPr>
          <p:cNvPr id="85" name="Freeform: Shape 84">
            <a:extLst>
              <a:ext uri="{FF2B5EF4-FFF2-40B4-BE49-F238E27FC236}">
                <a16:creationId xmlns:a16="http://schemas.microsoft.com/office/drawing/2014/main" id="{9135FB21-10C4-D331-225A-3D0C891B041E}"/>
              </a:ext>
            </a:extLst>
          </p:cNvPr>
          <p:cNvSpPr/>
          <p:nvPr/>
        </p:nvSpPr>
        <p:spPr>
          <a:xfrm>
            <a:off x="0" y="-22179"/>
            <a:ext cx="12205742" cy="6880177"/>
          </a:xfrm>
          <a:custGeom>
            <a:avLst/>
            <a:gdLst>
              <a:gd name="connsiteX0" fmla="*/ 5063773 w 12205742"/>
              <a:gd name="connsiteY0" fmla="*/ 375684 h 6880177"/>
              <a:gd name="connsiteX1" fmla="*/ 5063773 w 12205742"/>
              <a:gd name="connsiteY1" fmla="*/ 1305256 h 6880177"/>
              <a:gd name="connsiteX2" fmla="*/ 7052995 w 12205742"/>
              <a:gd name="connsiteY2" fmla="*/ 1305256 h 6880177"/>
              <a:gd name="connsiteX3" fmla="*/ 7052995 w 12205742"/>
              <a:gd name="connsiteY3" fmla="*/ 375684 h 6880177"/>
              <a:gd name="connsiteX4" fmla="*/ 0 w 12205742"/>
              <a:gd name="connsiteY4" fmla="*/ 0 h 6880177"/>
              <a:gd name="connsiteX5" fmla="*/ 12205742 w 12205742"/>
              <a:gd name="connsiteY5" fmla="*/ 0 h 6880177"/>
              <a:gd name="connsiteX6" fmla="*/ 12205742 w 12205742"/>
              <a:gd name="connsiteY6" fmla="*/ 6880177 h 6880177"/>
              <a:gd name="connsiteX7" fmla="*/ 0 w 12205742"/>
              <a:gd name="connsiteY7" fmla="*/ 6880177 h 6880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05742" h="6880177">
                <a:moveTo>
                  <a:pt x="5063773" y="375684"/>
                </a:moveTo>
                <a:lnTo>
                  <a:pt x="5063773" y="1305256"/>
                </a:lnTo>
                <a:lnTo>
                  <a:pt x="7052995" y="1305256"/>
                </a:lnTo>
                <a:lnTo>
                  <a:pt x="7052995" y="375684"/>
                </a:lnTo>
                <a:close/>
                <a:moveTo>
                  <a:pt x="0" y="0"/>
                </a:moveTo>
                <a:lnTo>
                  <a:pt x="12205742" y="0"/>
                </a:lnTo>
                <a:lnTo>
                  <a:pt x="12205742" y="6880177"/>
                </a:lnTo>
                <a:lnTo>
                  <a:pt x="0" y="6880177"/>
                </a:lnTo>
                <a:close/>
              </a:path>
            </a:pathLst>
          </a:custGeom>
          <a:solidFill>
            <a:schemeClr val="accent1">
              <a:alpha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SE"/>
          </a:p>
        </p:txBody>
      </p:sp>
      <p:sp>
        <p:nvSpPr>
          <p:cNvPr id="84" name="Freeform: Shape 83">
            <a:extLst>
              <a:ext uri="{FF2B5EF4-FFF2-40B4-BE49-F238E27FC236}">
                <a16:creationId xmlns:a16="http://schemas.microsoft.com/office/drawing/2014/main" id="{15341BE1-4FEA-B0F7-1F63-F7DBFA2E4C94}"/>
              </a:ext>
            </a:extLst>
          </p:cNvPr>
          <p:cNvSpPr/>
          <p:nvPr/>
        </p:nvSpPr>
        <p:spPr>
          <a:xfrm>
            <a:off x="-6871" y="-11089"/>
            <a:ext cx="12205742" cy="6880177"/>
          </a:xfrm>
          <a:custGeom>
            <a:avLst/>
            <a:gdLst>
              <a:gd name="connsiteX0" fmla="*/ 3519938 w 12205742"/>
              <a:gd name="connsiteY0" fmla="*/ 358890 h 6880177"/>
              <a:gd name="connsiteX1" fmla="*/ 3519938 w 12205742"/>
              <a:gd name="connsiteY1" fmla="*/ 1288462 h 6880177"/>
              <a:gd name="connsiteX2" fmla="*/ 5020349 w 12205742"/>
              <a:gd name="connsiteY2" fmla="*/ 1288462 h 6880177"/>
              <a:gd name="connsiteX3" fmla="*/ 5020349 w 12205742"/>
              <a:gd name="connsiteY3" fmla="*/ 358890 h 6880177"/>
              <a:gd name="connsiteX4" fmla="*/ 0 w 12205742"/>
              <a:gd name="connsiteY4" fmla="*/ 0 h 6880177"/>
              <a:gd name="connsiteX5" fmla="*/ 12205742 w 12205742"/>
              <a:gd name="connsiteY5" fmla="*/ 0 h 6880177"/>
              <a:gd name="connsiteX6" fmla="*/ 12205742 w 12205742"/>
              <a:gd name="connsiteY6" fmla="*/ 6880177 h 6880177"/>
              <a:gd name="connsiteX7" fmla="*/ 0 w 12205742"/>
              <a:gd name="connsiteY7" fmla="*/ 6880177 h 6880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05742" h="6880177">
                <a:moveTo>
                  <a:pt x="3519938" y="358890"/>
                </a:moveTo>
                <a:lnTo>
                  <a:pt x="3519938" y="1288462"/>
                </a:lnTo>
                <a:lnTo>
                  <a:pt x="5020349" y="1288462"/>
                </a:lnTo>
                <a:lnTo>
                  <a:pt x="5020349" y="358890"/>
                </a:lnTo>
                <a:close/>
                <a:moveTo>
                  <a:pt x="0" y="0"/>
                </a:moveTo>
                <a:lnTo>
                  <a:pt x="12205742" y="0"/>
                </a:lnTo>
                <a:lnTo>
                  <a:pt x="12205742" y="6880177"/>
                </a:lnTo>
                <a:lnTo>
                  <a:pt x="0" y="6880177"/>
                </a:lnTo>
                <a:close/>
              </a:path>
            </a:pathLst>
          </a:custGeom>
          <a:solidFill>
            <a:schemeClr val="accent1">
              <a:alpha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SE"/>
          </a:p>
        </p:txBody>
      </p:sp>
    </p:spTree>
    <p:extLst>
      <p:ext uri="{BB962C8B-B14F-4D97-AF65-F5344CB8AC3E}">
        <p14:creationId xmlns:p14="http://schemas.microsoft.com/office/powerpoint/2010/main" val="182803613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500"/>
                                        <p:tgtEl>
                                          <p:spTgt spid="4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2"/>
                                        </p:tgtEl>
                                        <p:attrNameLst>
                                          <p:attrName>style.visibility</p:attrName>
                                        </p:attrNameLst>
                                      </p:cBhvr>
                                      <p:to>
                                        <p:strVal val="visible"/>
                                      </p:to>
                                    </p:set>
                                    <p:animEffect transition="in" filter="fade">
                                      <p:cBhvr>
                                        <p:cTn id="12" dur="500"/>
                                        <p:tgtEl>
                                          <p:spTgt spid="4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3"/>
                                        </p:tgtEl>
                                        <p:attrNameLst>
                                          <p:attrName>style.visibility</p:attrName>
                                        </p:attrNameLst>
                                      </p:cBhvr>
                                      <p:to>
                                        <p:strVal val="visible"/>
                                      </p:to>
                                    </p:set>
                                    <p:animEffect transition="in" filter="fade">
                                      <p:cBhvr>
                                        <p:cTn id="17" dur="500"/>
                                        <p:tgtEl>
                                          <p:spTgt spid="4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500"/>
                                        <p:tgtEl>
                                          <p:spTgt spid="1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nodeType="clickEffect">
                                  <p:stCondLst>
                                    <p:cond delay="0"/>
                                  </p:stCondLst>
                                  <p:childTnLst>
                                    <p:animEffect transition="out" filter="fade">
                                      <p:cBhvr>
                                        <p:cTn id="26" dur="500"/>
                                        <p:tgtEl>
                                          <p:spTgt spid="41"/>
                                        </p:tgtEl>
                                      </p:cBhvr>
                                    </p:animEffect>
                                    <p:set>
                                      <p:cBhvr>
                                        <p:cTn id="27" dur="1" fill="hold">
                                          <p:stCondLst>
                                            <p:cond delay="499"/>
                                          </p:stCondLst>
                                        </p:cTn>
                                        <p:tgtEl>
                                          <p:spTgt spid="41"/>
                                        </p:tgtEl>
                                        <p:attrNameLst>
                                          <p:attrName>style.visibility</p:attrName>
                                        </p:attrNameLst>
                                      </p:cBhvr>
                                      <p:to>
                                        <p:strVal val="hidden"/>
                                      </p:to>
                                    </p:set>
                                  </p:childTnLst>
                                </p:cTn>
                              </p:par>
                              <p:par>
                                <p:cTn id="28" presetID="10" presetClass="exit" presetSubtype="0" fill="hold" nodeType="withEffect">
                                  <p:stCondLst>
                                    <p:cond delay="0"/>
                                  </p:stCondLst>
                                  <p:childTnLst>
                                    <p:animEffect transition="out" filter="fade">
                                      <p:cBhvr>
                                        <p:cTn id="29" dur="500"/>
                                        <p:tgtEl>
                                          <p:spTgt spid="42"/>
                                        </p:tgtEl>
                                      </p:cBhvr>
                                    </p:animEffect>
                                    <p:set>
                                      <p:cBhvr>
                                        <p:cTn id="30" dur="1" fill="hold">
                                          <p:stCondLst>
                                            <p:cond delay="499"/>
                                          </p:stCondLst>
                                        </p:cTn>
                                        <p:tgtEl>
                                          <p:spTgt spid="42"/>
                                        </p:tgtEl>
                                        <p:attrNameLst>
                                          <p:attrName>style.visibility</p:attrName>
                                        </p:attrNameLst>
                                      </p:cBhvr>
                                      <p:to>
                                        <p:strVal val="hidden"/>
                                      </p:to>
                                    </p:set>
                                  </p:childTnLst>
                                </p:cTn>
                              </p:par>
                              <p:par>
                                <p:cTn id="31" presetID="10" presetClass="exit" presetSubtype="0" fill="hold" nodeType="withEffect">
                                  <p:stCondLst>
                                    <p:cond delay="0"/>
                                  </p:stCondLst>
                                  <p:childTnLst>
                                    <p:animEffect transition="out" filter="fade">
                                      <p:cBhvr>
                                        <p:cTn id="32" dur="500"/>
                                        <p:tgtEl>
                                          <p:spTgt spid="43"/>
                                        </p:tgtEl>
                                      </p:cBhvr>
                                    </p:animEffect>
                                    <p:set>
                                      <p:cBhvr>
                                        <p:cTn id="33" dur="1" fill="hold">
                                          <p:stCondLst>
                                            <p:cond delay="499"/>
                                          </p:stCondLst>
                                        </p:cTn>
                                        <p:tgtEl>
                                          <p:spTgt spid="43"/>
                                        </p:tgtEl>
                                        <p:attrNameLst>
                                          <p:attrName>style.visibility</p:attrName>
                                        </p:attrNameLst>
                                      </p:cBhvr>
                                      <p:to>
                                        <p:strVal val="hidden"/>
                                      </p:to>
                                    </p:set>
                                  </p:childTnLst>
                                </p:cTn>
                              </p:par>
                              <p:par>
                                <p:cTn id="34" presetID="10" presetClass="exit" presetSubtype="0" fill="hold" grpId="1" nodeType="withEffect">
                                  <p:stCondLst>
                                    <p:cond delay="0"/>
                                  </p:stCondLst>
                                  <p:childTnLst>
                                    <p:animEffect transition="out" filter="fade">
                                      <p:cBhvr>
                                        <p:cTn id="35" dur="500"/>
                                        <p:tgtEl>
                                          <p:spTgt spid="17"/>
                                        </p:tgtEl>
                                      </p:cBhvr>
                                    </p:animEffect>
                                    <p:set>
                                      <p:cBhvr>
                                        <p:cTn id="36" dur="1" fill="hold">
                                          <p:stCondLst>
                                            <p:cond delay="499"/>
                                          </p:stCondLst>
                                        </p:cTn>
                                        <p:tgtEl>
                                          <p:spTgt spid="17"/>
                                        </p:tgtEl>
                                        <p:attrNameLst>
                                          <p:attrName>style.visibility</p:attrName>
                                        </p:attrNameLst>
                                      </p:cBhvr>
                                      <p:to>
                                        <p:strVal val="hidden"/>
                                      </p:to>
                                    </p:set>
                                  </p:childTnLst>
                                </p:cTn>
                              </p:par>
                            </p:childTnLst>
                          </p:cTn>
                        </p:par>
                        <p:par>
                          <p:cTn id="37" fill="hold">
                            <p:stCondLst>
                              <p:cond delay="500"/>
                            </p:stCondLst>
                            <p:childTnLst>
                              <p:par>
                                <p:cTn id="38" presetID="10" presetClass="entr" presetSubtype="0" fill="hold" nodeType="afterEffect">
                                  <p:stCondLst>
                                    <p:cond delay="0"/>
                                  </p:stCondLst>
                                  <p:childTnLst>
                                    <p:set>
                                      <p:cBhvr>
                                        <p:cTn id="39" dur="1" fill="hold">
                                          <p:stCondLst>
                                            <p:cond delay="0"/>
                                          </p:stCondLst>
                                        </p:cTn>
                                        <p:tgtEl>
                                          <p:spTgt spid="45"/>
                                        </p:tgtEl>
                                        <p:attrNameLst>
                                          <p:attrName>style.visibility</p:attrName>
                                        </p:attrNameLst>
                                      </p:cBhvr>
                                      <p:to>
                                        <p:strVal val="visible"/>
                                      </p:to>
                                    </p:set>
                                    <p:animEffect transition="in" filter="fade">
                                      <p:cBhvr>
                                        <p:cTn id="40" dur="500"/>
                                        <p:tgtEl>
                                          <p:spTgt spid="45"/>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5"/>
                                        </p:tgtEl>
                                        <p:attrNameLst>
                                          <p:attrName>style.visibility</p:attrName>
                                        </p:attrNameLst>
                                      </p:cBhvr>
                                      <p:to>
                                        <p:strVal val="visible"/>
                                      </p:to>
                                    </p:set>
                                    <p:animEffect transition="in" filter="fade">
                                      <p:cBhvr>
                                        <p:cTn id="43" dur="500"/>
                                        <p:tgtEl>
                                          <p:spTgt spid="25"/>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4"/>
                                        </p:tgtEl>
                                        <p:attrNameLst>
                                          <p:attrName>style.visibility</p:attrName>
                                        </p:attrNameLst>
                                      </p:cBhvr>
                                      <p:to>
                                        <p:strVal val="visible"/>
                                      </p:to>
                                    </p:set>
                                    <p:animEffect transition="in" filter="fade">
                                      <p:cBhvr>
                                        <p:cTn id="46" dur="500"/>
                                        <p:tgtEl>
                                          <p:spTgt spid="24"/>
                                        </p:tgtEl>
                                      </p:cBhvr>
                                    </p:animEffect>
                                  </p:childTnLst>
                                </p:cTn>
                              </p:par>
                              <p:par>
                                <p:cTn id="47" presetID="10" presetClass="entr" presetSubtype="0" fill="hold" nodeType="withEffect">
                                  <p:stCondLst>
                                    <p:cond delay="0"/>
                                  </p:stCondLst>
                                  <p:childTnLst>
                                    <p:set>
                                      <p:cBhvr>
                                        <p:cTn id="48" dur="1" fill="hold">
                                          <p:stCondLst>
                                            <p:cond delay="0"/>
                                          </p:stCondLst>
                                        </p:cTn>
                                        <p:tgtEl>
                                          <p:spTgt spid="46"/>
                                        </p:tgtEl>
                                        <p:attrNameLst>
                                          <p:attrName>style.visibility</p:attrName>
                                        </p:attrNameLst>
                                      </p:cBhvr>
                                      <p:to>
                                        <p:strVal val="visible"/>
                                      </p:to>
                                    </p:set>
                                    <p:animEffect transition="in" filter="fade">
                                      <p:cBhvr>
                                        <p:cTn id="49" dur="500"/>
                                        <p:tgtEl>
                                          <p:spTgt spid="46"/>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84"/>
                                        </p:tgtEl>
                                        <p:attrNameLst>
                                          <p:attrName>style.visibility</p:attrName>
                                        </p:attrNameLst>
                                      </p:cBhvr>
                                      <p:to>
                                        <p:strVal val="visible"/>
                                      </p:to>
                                    </p:set>
                                    <p:animEffect transition="in" filter="fade">
                                      <p:cBhvr>
                                        <p:cTn id="54" dur="500"/>
                                        <p:tgtEl>
                                          <p:spTgt spid="84"/>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85"/>
                                        </p:tgtEl>
                                        <p:attrNameLst>
                                          <p:attrName>style.visibility</p:attrName>
                                        </p:attrNameLst>
                                      </p:cBhvr>
                                      <p:to>
                                        <p:strVal val="visible"/>
                                      </p:to>
                                    </p:set>
                                    <p:animEffect transition="in" filter="fade">
                                      <p:cBhvr>
                                        <p:cTn id="59" dur="500"/>
                                        <p:tgtEl>
                                          <p:spTgt spid="85"/>
                                        </p:tgtEl>
                                      </p:cBhvr>
                                    </p:animEffect>
                                  </p:childTnLst>
                                </p:cTn>
                              </p:par>
                              <p:par>
                                <p:cTn id="60" presetID="10" presetClass="exit" presetSubtype="0" fill="hold" grpId="1" nodeType="withEffect">
                                  <p:stCondLst>
                                    <p:cond delay="0"/>
                                  </p:stCondLst>
                                  <p:childTnLst>
                                    <p:animEffect transition="out" filter="fade">
                                      <p:cBhvr>
                                        <p:cTn id="61" dur="500"/>
                                        <p:tgtEl>
                                          <p:spTgt spid="84"/>
                                        </p:tgtEl>
                                      </p:cBhvr>
                                    </p:animEffect>
                                    <p:set>
                                      <p:cBhvr>
                                        <p:cTn id="62" dur="1" fill="hold">
                                          <p:stCondLst>
                                            <p:cond delay="499"/>
                                          </p:stCondLst>
                                        </p:cTn>
                                        <p:tgtEl>
                                          <p:spTgt spid="84"/>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87"/>
                                        </p:tgtEl>
                                        <p:attrNameLst>
                                          <p:attrName>style.visibility</p:attrName>
                                        </p:attrNameLst>
                                      </p:cBhvr>
                                      <p:to>
                                        <p:strVal val="visible"/>
                                      </p:to>
                                    </p:set>
                                    <p:animEffect transition="in" filter="fade">
                                      <p:cBhvr>
                                        <p:cTn id="67" dur="500"/>
                                        <p:tgtEl>
                                          <p:spTgt spid="87"/>
                                        </p:tgtEl>
                                      </p:cBhvr>
                                    </p:animEffect>
                                  </p:childTnLst>
                                </p:cTn>
                              </p:par>
                              <p:par>
                                <p:cTn id="68" presetID="10" presetClass="exit" presetSubtype="0" fill="hold" grpId="1" nodeType="withEffect">
                                  <p:stCondLst>
                                    <p:cond delay="0"/>
                                  </p:stCondLst>
                                  <p:childTnLst>
                                    <p:animEffect transition="out" filter="fade">
                                      <p:cBhvr>
                                        <p:cTn id="69" dur="500"/>
                                        <p:tgtEl>
                                          <p:spTgt spid="85"/>
                                        </p:tgtEl>
                                      </p:cBhvr>
                                    </p:animEffect>
                                    <p:set>
                                      <p:cBhvr>
                                        <p:cTn id="70" dur="1" fill="hold">
                                          <p:stCondLst>
                                            <p:cond delay="499"/>
                                          </p:stCondLst>
                                        </p:cTn>
                                        <p:tgtEl>
                                          <p:spTgt spid="85"/>
                                        </p:tgtEl>
                                        <p:attrNameLst>
                                          <p:attrName>style.visibility</p:attrName>
                                        </p:attrNameLst>
                                      </p:cBhvr>
                                      <p:to>
                                        <p:strVal val="hidden"/>
                                      </p:to>
                                    </p:set>
                                  </p:childTnLst>
                                </p:cTn>
                              </p:par>
                            </p:childTnLst>
                          </p:cTn>
                        </p:par>
                      </p:childTnLst>
                    </p:cTn>
                  </p:par>
                  <p:par>
                    <p:cTn id="71" fill="hold">
                      <p:stCondLst>
                        <p:cond delay="indefinite"/>
                      </p:stCondLst>
                      <p:childTnLst>
                        <p:par>
                          <p:cTn id="72" fill="hold">
                            <p:stCondLst>
                              <p:cond delay="0"/>
                            </p:stCondLst>
                            <p:childTnLst>
                              <p:par>
                                <p:cTn id="73" presetID="10" presetClass="exit" presetSubtype="0" fill="hold" grpId="1" nodeType="clickEffect">
                                  <p:stCondLst>
                                    <p:cond delay="0"/>
                                  </p:stCondLst>
                                  <p:childTnLst>
                                    <p:animEffect transition="out" filter="fade">
                                      <p:cBhvr>
                                        <p:cTn id="74" dur="500"/>
                                        <p:tgtEl>
                                          <p:spTgt spid="87"/>
                                        </p:tgtEl>
                                      </p:cBhvr>
                                    </p:animEffect>
                                    <p:set>
                                      <p:cBhvr>
                                        <p:cTn id="75" dur="1" fill="hold">
                                          <p:stCondLst>
                                            <p:cond delay="499"/>
                                          </p:stCondLst>
                                        </p:cTn>
                                        <p:tgtEl>
                                          <p:spTgt spid="87"/>
                                        </p:tgtEl>
                                        <p:attrNameLst>
                                          <p:attrName>style.visibility</p:attrName>
                                        </p:attrNameLst>
                                      </p:cBhvr>
                                      <p:to>
                                        <p:strVal val="hidden"/>
                                      </p:to>
                                    </p:se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nodeType="clickEffect">
                                  <p:stCondLst>
                                    <p:cond delay="0"/>
                                  </p:stCondLst>
                                  <p:childTnLst>
                                    <p:set>
                                      <p:cBhvr>
                                        <p:cTn id="79" dur="1" fill="hold">
                                          <p:stCondLst>
                                            <p:cond delay="0"/>
                                          </p:stCondLst>
                                        </p:cTn>
                                        <p:tgtEl>
                                          <p:spTgt spid="2"/>
                                        </p:tgtEl>
                                        <p:attrNameLst>
                                          <p:attrName>style.visibility</p:attrName>
                                        </p:attrNameLst>
                                      </p:cBhvr>
                                      <p:to>
                                        <p:strVal val="visible"/>
                                      </p:to>
                                    </p:set>
                                    <p:animEffect transition="in" filter="fade">
                                      <p:cBhvr>
                                        <p:cTn id="80" dur="500"/>
                                        <p:tgtEl>
                                          <p:spTgt spid="2"/>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nodeType="clickEffect">
                                  <p:stCondLst>
                                    <p:cond delay="0"/>
                                  </p:stCondLst>
                                  <p:childTnLst>
                                    <p:set>
                                      <p:cBhvr>
                                        <p:cTn id="84" dur="1" fill="hold">
                                          <p:stCondLst>
                                            <p:cond delay="0"/>
                                          </p:stCondLst>
                                        </p:cTn>
                                        <p:tgtEl>
                                          <p:spTgt spid="7"/>
                                        </p:tgtEl>
                                        <p:attrNameLst>
                                          <p:attrName>style.visibility</p:attrName>
                                        </p:attrNameLst>
                                      </p:cBhvr>
                                      <p:to>
                                        <p:strVal val="visible"/>
                                      </p:to>
                                    </p:set>
                                    <p:animEffect transition="in" filter="fade">
                                      <p:cBhvr>
                                        <p:cTn id="85" dur="500"/>
                                        <p:tgtEl>
                                          <p:spTgt spid="7"/>
                                        </p:tgtEl>
                                      </p:cBhvr>
                                    </p:animEffect>
                                  </p:childTnLst>
                                </p:cTn>
                              </p:par>
                            </p:childTnLst>
                          </p:cTn>
                        </p:par>
                      </p:childTnLst>
                    </p:cTn>
                  </p:par>
                  <p:par>
                    <p:cTn id="86" fill="hold">
                      <p:stCondLst>
                        <p:cond delay="indefinite"/>
                      </p:stCondLst>
                      <p:childTnLst>
                        <p:par>
                          <p:cTn id="87" fill="hold">
                            <p:stCondLst>
                              <p:cond delay="0"/>
                            </p:stCondLst>
                            <p:childTnLst>
                              <p:par>
                                <p:cTn id="88" presetID="10" presetClass="entr" presetSubtype="0" fill="hold" nodeType="clickEffect">
                                  <p:stCondLst>
                                    <p:cond delay="0"/>
                                  </p:stCondLst>
                                  <p:childTnLst>
                                    <p:set>
                                      <p:cBhvr>
                                        <p:cTn id="89" dur="1" fill="hold">
                                          <p:stCondLst>
                                            <p:cond delay="0"/>
                                          </p:stCondLst>
                                        </p:cTn>
                                        <p:tgtEl>
                                          <p:spTgt spid="8"/>
                                        </p:tgtEl>
                                        <p:attrNameLst>
                                          <p:attrName>style.visibility</p:attrName>
                                        </p:attrNameLst>
                                      </p:cBhvr>
                                      <p:to>
                                        <p:strVal val="visible"/>
                                      </p:to>
                                    </p:set>
                                    <p:animEffect transition="in" filter="fade">
                                      <p:cBhvr>
                                        <p:cTn id="90" dur="500"/>
                                        <p:tgtEl>
                                          <p:spTgt spid="8"/>
                                        </p:tgtEl>
                                      </p:cBhvr>
                                    </p:animEffect>
                                  </p:childTnLst>
                                </p:cTn>
                              </p:par>
                            </p:childTnLst>
                          </p:cTn>
                        </p:par>
                      </p:childTnLst>
                    </p:cTn>
                  </p:par>
                  <p:par>
                    <p:cTn id="91" fill="hold">
                      <p:stCondLst>
                        <p:cond delay="indefinite"/>
                      </p:stCondLst>
                      <p:childTnLst>
                        <p:par>
                          <p:cTn id="92" fill="hold">
                            <p:stCondLst>
                              <p:cond delay="0"/>
                            </p:stCondLst>
                            <p:childTnLst>
                              <p:par>
                                <p:cTn id="93" presetID="10" presetClass="entr" presetSubtype="0" fill="hold" nodeType="clickEffect">
                                  <p:stCondLst>
                                    <p:cond delay="0"/>
                                  </p:stCondLst>
                                  <p:childTnLst>
                                    <p:set>
                                      <p:cBhvr>
                                        <p:cTn id="94" dur="1" fill="hold">
                                          <p:stCondLst>
                                            <p:cond delay="0"/>
                                          </p:stCondLst>
                                        </p:cTn>
                                        <p:tgtEl>
                                          <p:spTgt spid="9"/>
                                        </p:tgtEl>
                                        <p:attrNameLst>
                                          <p:attrName>style.visibility</p:attrName>
                                        </p:attrNameLst>
                                      </p:cBhvr>
                                      <p:to>
                                        <p:strVal val="visible"/>
                                      </p:to>
                                    </p:set>
                                    <p:animEffect transition="in" filter="fade">
                                      <p:cBhvr>
                                        <p:cTn id="9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7" grpId="1"/>
      <p:bldP spid="25" grpId="0"/>
      <p:bldP spid="24" grpId="0"/>
      <p:bldP spid="87" grpId="0" animBg="1"/>
      <p:bldP spid="87" grpId="1" animBg="1"/>
      <p:bldP spid="85" grpId="0" animBg="1"/>
      <p:bldP spid="85" grpId="1" animBg="1"/>
      <p:bldP spid="84" grpId="0" animBg="1"/>
      <p:bldP spid="84" grpId="1"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43320BD-3E83-A7AF-EB71-210DF24CFE76}"/>
              </a:ext>
            </a:extLst>
          </p:cNvPr>
          <p:cNvSpPr>
            <a:spLocks noGrp="1"/>
          </p:cNvSpPr>
          <p:nvPr>
            <p:ph type="title"/>
          </p:nvPr>
        </p:nvSpPr>
        <p:spPr>
          <a:xfrm>
            <a:off x="1428750" y="2086925"/>
            <a:ext cx="9334500" cy="763500"/>
          </a:xfrm>
        </p:spPr>
        <p:txBody>
          <a:bodyPr/>
          <a:lstStyle/>
          <a:p>
            <a:r>
              <a:rPr lang="en-US" sz="5400" dirty="0"/>
              <a:t>Security Pitfalls</a:t>
            </a:r>
            <a:endParaRPr lang="en-SE" sz="5400" dirty="0"/>
          </a:p>
        </p:txBody>
      </p:sp>
      <p:sp>
        <p:nvSpPr>
          <p:cNvPr id="5" name="Text Placeholder 4">
            <a:extLst>
              <a:ext uri="{FF2B5EF4-FFF2-40B4-BE49-F238E27FC236}">
                <a16:creationId xmlns:a16="http://schemas.microsoft.com/office/drawing/2014/main" id="{576A1430-D282-F1A3-86FF-64D6933F9919}"/>
              </a:ext>
            </a:extLst>
          </p:cNvPr>
          <p:cNvSpPr>
            <a:spLocks noGrp="1"/>
          </p:cNvSpPr>
          <p:nvPr>
            <p:ph type="body" idx="1"/>
          </p:nvPr>
        </p:nvSpPr>
        <p:spPr>
          <a:xfrm>
            <a:off x="1135464" y="3073400"/>
            <a:ext cx="9921076" cy="1478503"/>
          </a:xfrm>
        </p:spPr>
        <p:txBody>
          <a:bodyPr/>
          <a:lstStyle/>
          <a:p>
            <a:pPr marL="107950" indent="0">
              <a:buNone/>
            </a:pPr>
            <a:r>
              <a:rPr lang="en-US" sz="2800" i="1" dirty="0"/>
              <a:t>A non-comprehensive list in no particular order.</a:t>
            </a:r>
            <a:br>
              <a:rPr lang="en-US" sz="2800" i="1" dirty="0"/>
            </a:br>
            <a:r>
              <a:rPr lang="en-US" sz="2800" i="1" dirty="0"/>
              <a:t>Pitfalls can be bad. In combination, disastrous.</a:t>
            </a:r>
            <a:endParaRPr lang="en-SE" sz="2800" i="1" dirty="0"/>
          </a:p>
        </p:txBody>
      </p:sp>
    </p:spTree>
    <p:extLst>
      <p:ext uri="{BB962C8B-B14F-4D97-AF65-F5344CB8AC3E}">
        <p14:creationId xmlns:p14="http://schemas.microsoft.com/office/powerpoint/2010/main" val="20126473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3972CF-944D-5228-E4CB-CF2203787F7B}"/>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C80C8EE3-49E6-0A4E-0050-C259B602E7BF}"/>
              </a:ext>
            </a:extLst>
          </p:cNvPr>
          <p:cNvSpPr>
            <a:spLocks noGrp="1"/>
          </p:cNvSpPr>
          <p:nvPr>
            <p:ph type="title"/>
          </p:nvPr>
        </p:nvSpPr>
        <p:spPr>
          <a:xfrm>
            <a:off x="1428750" y="2403448"/>
            <a:ext cx="9334500" cy="763500"/>
          </a:xfrm>
        </p:spPr>
        <p:txBody>
          <a:bodyPr/>
          <a:lstStyle/>
          <a:p>
            <a:r>
              <a:rPr lang="en-US" sz="5400" dirty="0"/>
              <a:t>Principle of Least Privilege 🔓 </a:t>
            </a:r>
            <a:endParaRPr lang="en-SE" sz="5400" dirty="0"/>
          </a:p>
        </p:txBody>
      </p:sp>
      <p:sp>
        <p:nvSpPr>
          <p:cNvPr id="9" name="TextBox 8">
            <a:extLst>
              <a:ext uri="{FF2B5EF4-FFF2-40B4-BE49-F238E27FC236}">
                <a16:creationId xmlns:a16="http://schemas.microsoft.com/office/drawing/2014/main" id="{4F19EF93-9E69-00F4-45C0-14B3A96DA7C6}"/>
              </a:ext>
            </a:extLst>
          </p:cNvPr>
          <p:cNvSpPr txBox="1"/>
          <p:nvPr/>
        </p:nvSpPr>
        <p:spPr>
          <a:xfrm>
            <a:off x="2854150" y="2065843"/>
            <a:ext cx="6172200" cy="584775"/>
          </a:xfrm>
          <a:prstGeom prst="rect">
            <a:avLst/>
          </a:prstGeom>
          <a:noFill/>
        </p:spPr>
        <p:txBody>
          <a:bodyPr wrap="square">
            <a:spAutoFit/>
          </a:bodyPr>
          <a:lstStyle/>
          <a:p>
            <a:r>
              <a:rPr lang="en-US" sz="3200" dirty="0">
                <a:solidFill>
                  <a:schemeClr val="tx1">
                    <a:lumMod val="50000"/>
                    <a:lumOff val="50000"/>
                  </a:schemeClr>
                </a:solidFill>
                <a:latin typeface="Ubuntu Condensed" panose="020B0506030602030204" pitchFamily="34" charset="0"/>
              </a:rPr>
              <a:t>Not following the</a:t>
            </a:r>
            <a:endParaRPr lang="en-SE" sz="3200" dirty="0">
              <a:latin typeface="Ubuntu Condensed" panose="020B0506030602030204" pitchFamily="34" charset="0"/>
            </a:endParaRPr>
          </a:p>
        </p:txBody>
      </p:sp>
      <p:grpSp>
        <p:nvGrpSpPr>
          <p:cNvPr id="35" name="Group 34">
            <a:extLst>
              <a:ext uri="{FF2B5EF4-FFF2-40B4-BE49-F238E27FC236}">
                <a16:creationId xmlns:a16="http://schemas.microsoft.com/office/drawing/2014/main" id="{4362A620-7D75-F4F7-4008-6BFCDB01D330}"/>
              </a:ext>
            </a:extLst>
          </p:cNvPr>
          <p:cNvGrpSpPr/>
          <p:nvPr/>
        </p:nvGrpSpPr>
        <p:grpSpPr>
          <a:xfrm>
            <a:off x="1263371" y="1314196"/>
            <a:ext cx="1003579" cy="989400"/>
            <a:chOff x="6096000" y="1580477"/>
            <a:chExt cx="1003579" cy="989400"/>
          </a:xfrm>
        </p:grpSpPr>
        <p:sp>
          <p:nvSpPr>
            <p:cNvPr id="19" name="Google Shape;2406;p21">
              <a:extLst>
                <a:ext uri="{FF2B5EF4-FFF2-40B4-BE49-F238E27FC236}">
                  <a16:creationId xmlns:a16="http://schemas.microsoft.com/office/drawing/2014/main" id="{C2D8FF3C-4D36-2ED8-5947-5F957E80B7CD}"/>
                </a:ext>
              </a:extLst>
            </p:cNvPr>
            <p:cNvSpPr/>
            <p:nvPr/>
          </p:nvSpPr>
          <p:spPr>
            <a:xfrm>
              <a:off x="6110179" y="1580477"/>
              <a:ext cx="989400" cy="989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dirty="0">
                <a:solidFill>
                  <a:srgbClr val="9CDCFE"/>
                </a:solidFill>
                <a:latin typeface="Ubuntu Condensed" panose="020B0506030602030204" pitchFamily="34" charset="0"/>
                <a:ea typeface="Calibri"/>
                <a:cs typeface="Calibri"/>
                <a:sym typeface="Calibri"/>
              </a:endParaRPr>
            </a:p>
          </p:txBody>
        </p:sp>
        <p:sp>
          <p:nvSpPr>
            <p:cNvPr id="20" name="Google Shape;2407;p21">
              <a:extLst>
                <a:ext uri="{FF2B5EF4-FFF2-40B4-BE49-F238E27FC236}">
                  <a16:creationId xmlns:a16="http://schemas.microsoft.com/office/drawing/2014/main" id="{4CF93661-DB47-603E-459F-38092E0A02B0}"/>
                </a:ext>
              </a:extLst>
            </p:cNvPr>
            <p:cNvSpPr/>
            <p:nvPr/>
          </p:nvSpPr>
          <p:spPr>
            <a:xfrm>
              <a:off x="6287353" y="1757652"/>
              <a:ext cx="634800" cy="6348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4" name="TextBox 33">
              <a:extLst>
                <a:ext uri="{FF2B5EF4-FFF2-40B4-BE49-F238E27FC236}">
                  <a16:creationId xmlns:a16="http://schemas.microsoft.com/office/drawing/2014/main" id="{CAA0C42F-97E4-570F-AC2D-4F8C4046A4BD}"/>
                </a:ext>
              </a:extLst>
            </p:cNvPr>
            <p:cNvSpPr txBox="1"/>
            <p:nvPr/>
          </p:nvSpPr>
          <p:spPr>
            <a:xfrm>
              <a:off x="6096000" y="1773455"/>
              <a:ext cx="1003579" cy="584775"/>
            </a:xfrm>
            <a:prstGeom prst="rect">
              <a:avLst/>
            </a:prstGeom>
            <a:noFill/>
          </p:spPr>
          <p:txBody>
            <a:bodyPr wrap="square">
              <a:spAutoFit/>
            </a:bodyPr>
            <a:lstStyle/>
            <a:p>
              <a:pPr algn="ctr"/>
              <a:r>
                <a:rPr lang="en-US" sz="3200" b="1" dirty="0">
                  <a:solidFill>
                    <a:srgbClr val="9CDCFE"/>
                  </a:solidFill>
                  <a:latin typeface="Ubuntu Condensed" panose="020B0506030602030204" pitchFamily="34" charset="0"/>
                </a:rPr>
                <a:t>1</a:t>
              </a:r>
              <a:endParaRPr lang="en-SE" sz="3200" b="1" dirty="0">
                <a:solidFill>
                  <a:srgbClr val="9CDCFE"/>
                </a:solidFill>
              </a:endParaRPr>
            </a:p>
          </p:txBody>
        </p:sp>
      </p:grpSp>
      <p:sp>
        <p:nvSpPr>
          <p:cNvPr id="36" name="TextBox 35">
            <a:extLst>
              <a:ext uri="{FF2B5EF4-FFF2-40B4-BE49-F238E27FC236}">
                <a16:creationId xmlns:a16="http://schemas.microsoft.com/office/drawing/2014/main" id="{EC00B8F4-6F79-8A38-6B05-9472AC2444A8}"/>
              </a:ext>
            </a:extLst>
          </p:cNvPr>
          <p:cNvSpPr txBox="1"/>
          <p:nvPr/>
        </p:nvSpPr>
        <p:spPr>
          <a:xfrm>
            <a:off x="3217566" y="3266800"/>
            <a:ext cx="6172200" cy="584775"/>
          </a:xfrm>
          <a:prstGeom prst="rect">
            <a:avLst/>
          </a:prstGeom>
          <a:noFill/>
        </p:spPr>
        <p:txBody>
          <a:bodyPr wrap="square">
            <a:spAutoFit/>
          </a:bodyPr>
          <a:lstStyle/>
          <a:p>
            <a:pPr algn="r"/>
            <a:r>
              <a:rPr lang="en-US" sz="3200" dirty="0">
                <a:solidFill>
                  <a:schemeClr val="tx1">
                    <a:lumMod val="50000"/>
                    <a:lumOff val="50000"/>
                  </a:schemeClr>
                </a:solidFill>
                <a:latin typeface="Ubuntu Condensed" panose="020B0506030602030204" pitchFamily="34" charset="0"/>
              </a:rPr>
              <a:t>for the Workload Identities</a:t>
            </a:r>
            <a:endParaRPr lang="en-SE" sz="3200" dirty="0">
              <a:latin typeface="Ubuntu Condensed" panose="020B0506030602030204" pitchFamily="34" charset="0"/>
            </a:endParaRPr>
          </a:p>
        </p:txBody>
      </p:sp>
    </p:spTree>
    <p:extLst>
      <p:ext uri="{BB962C8B-B14F-4D97-AF65-F5344CB8AC3E}">
        <p14:creationId xmlns:p14="http://schemas.microsoft.com/office/powerpoint/2010/main" val="4263260697"/>
      </p:ext>
    </p:extLst>
  </p:cSld>
  <p:clrMapOvr>
    <a:masterClrMapping/>
  </p:clrMapOvr>
  <p:transition spd="slow">
    <p:push/>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2" name="Group 61">
            <a:extLst>
              <a:ext uri="{FF2B5EF4-FFF2-40B4-BE49-F238E27FC236}">
                <a16:creationId xmlns:a16="http://schemas.microsoft.com/office/drawing/2014/main" id="{82CC653C-D12F-946A-F822-85EBA1CB3785}"/>
              </a:ext>
            </a:extLst>
          </p:cNvPr>
          <p:cNvGrpSpPr/>
          <p:nvPr/>
        </p:nvGrpSpPr>
        <p:grpSpPr>
          <a:xfrm>
            <a:off x="4899572" y="509954"/>
            <a:ext cx="2392855" cy="3306467"/>
            <a:chOff x="4931700" y="349739"/>
            <a:chExt cx="2392855" cy="3306467"/>
          </a:xfrm>
        </p:grpSpPr>
        <p:sp>
          <p:nvSpPr>
            <p:cNvPr id="63" name="Rectangle: Rounded Corners 62">
              <a:extLst>
                <a:ext uri="{FF2B5EF4-FFF2-40B4-BE49-F238E27FC236}">
                  <a16:creationId xmlns:a16="http://schemas.microsoft.com/office/drawing/2014/main" id="{9C681681-FE08-8469-AF91-2CA735F5B18A}"/>
                </a:ext>
              </a:extLst>
            </p:cNvPr>
            <p:cNvSpPr/>
            <p:nvPr/>
          </p:nvSpPr>
          <p:spPr>
            <a:xfrm>
              <a:off x="4931700" y="811405"/>
              <a:ext cx="2219009" cy="2617595"/>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SE" dirty="0">
                  <a:latin typeface="Ubuntu Condensed" panose="020B0506030602030204" pitchFamily="34" charset="0"/>
                </a:rPr>
                <a:t>"</a:t>
              </a:r>
              <a:r>
                <a:rPr lang="en-SE" dirty="0" err="1">
                  <a:latin typeface="Ubuntu Condensed" panose="020B0506030602030204" pitchFamily="34" charset="0"/>
                </a:rPr>
                <a:t>roleName</a:t>
              </a:r>
              <a:r>
                <a:rPr lang="en-SE" dirty="0">
                  <a:latin typeface="Ubuntu Condensed" panose="020B0506030602030204" pitchFamily="34" charset="0"/>
                </a:rPr>
                <a:t>": “</a:t>
              </a:r>
              <a:r>
                <a:rPr lang="en-US" b="1" dirty="0">
                  <a:latin typeface="Ubuntu Condensed" panose="020B0506030602030204" pitchFamily="34" charset="0"/>
                </a:rPr>
                <a:t>Contributor</a:t>
              </a:r>
              <a:r>
                <a:rPr lang="en-SE" dirty="0">
                  <a:latin typeface="Ubuntu Condensed" panose="020B0506030602030204" pitchFamily="34" charset="0"/>
                </a:rPr>
                <a:t>",</a:t>
              </a:r>
              <a:br>
                <a:rPr lang="en-US" dirty="0">
                  <a:latin typeface="Ubuntu Condensed" panose="020B0506030602030204" pitchFamily="34" charset="0"/>
                </a:rPr>
              </a:br>
              <a:r>
                <a:rPr lang="en-SE" dirty="0">
                  <a:latin typeface="Ubuntu Condensed" panose="020B0506030602030204" pitchFamily="34" charset="0"/>
                </a:rPr>
                <a:t>"permissions": [</a:t>
              </a:r>
            </a:p>
            <a:p>
              <a:r>
                <a:rPr lang="en-SE" dirty="0">
                  <a:latin typeface="Ubuntu Condensed" panose="020B0506030602030204" pitchFamily="34" charset="0"/>
                </a:rPr>
                <a:t>  {</a:t>
              </a:r>
            </a:p>
            <a:p>
              <a:r>
                <a:rPr lang="en-SE" dirty="0">
                  <a:latin typeface="Ubuntu Condensed" panose="020B0506030602030204" pitchFamily="34" charset="0"/>
                </a:rPr>
                <a:t>    "actions": [ "*“</a:t>
              </a:r>
              <a:r>
                <a:rPr lang="en-US" dirty="0">
                  <a:latin typeface="Ubuntu Condensed" panose="020B0506030602030204" pitchFamily="34" charset="0"/>
                </a:rPr>
                <a:t> </a:t>
              </a:r>
              <a:r>
                <a:rPr lang="en-SE" dirty="0">
                  <a:latin typeface="Ubuntu Condensed" panose="020B0506030602030204" pitchFamily="34" charset="0"/>
                </a:rPr>
                <a:t>],</a:t>
              </a:r>
            </a:p>
            <a:p>
              <a:r>
                <a:rPr lang="en-SE" dirty="0">
                  <a:latin typeface="Ubuntu Condensed" panose="020B0506030602030204" pitchFamily="34" charset="0"/>
                </a:rPr>
                <a:t>    "</a:t>
              </a:r>
              <a:r>
                <a:rPr lang="en-SE" dirty="0" err="1">
                  <a:latin typeface="Ubuntu Condensed" panose="020B0506030602030204" pitchFamily="34" charset="0"/>
                </a:rPr>
                <a:t>dataActions</a:t>
              </a:r>
              <a:r>
                <a:rPr lang="en-SE" dirty="0">
                  <a:latin typeface="Ubuntu Condensed" panose="020B0506030602030204" pitchFamily="34" charset="0"/>
                </a:rPr>
                <a:t>": [],</a:t>
              </a:r>
            </a:p>
            <a:p>
              <a:r>
                <a:rPr lang="en-SE" dirty="0">
                  <a:latin typeface="Ubuntu Condensed" panose="020B0506030602030204" pitchFamily="34" charset="0"/>
                </a:rPr>
                <a:t>    "</a:t>
              </a:r>
              <a:r>
                <a:rPr lang="en-SE" dirty="0" err="1">
                  <a:latin typeface="Ubuntu Condensed" panose="020B0506030602030204" pitchFamily="34" charset="0"/>
                </a:rPr>
                <a:t>notActions</a:t>
              </a:r>
              <a:r>
                <a:rPr lang="en-SE" dirty="0">
                  <a:latin typeface="Ubuntu Condensed" panose="020B0506030602030204" pitchFamily="34" charset="0"/>
                </a:rPr>
                <a:t>": [</a:t>
              </a:r>
              <a:endParaRPr lang="en-US" dirty="0">
                <a:latin typeface="Ubuntu Condensed" panose="020B0506030602030204" pitchFamily="34" charset="0"/>
              </a:endParaRPr>
            </a:p>
            <a:p>
              <a:r>
                <a:rPr lang="en-US" dirty="0">
                  <a:latin typeface="Ubuntu Condensed" panose="020B0506030602030204" pitchFamily="34" charset="0"/>
                </a:rPr>
                <a:t>       …</a:t>
              </a:r>
            </a:p>
            <a:p>
              <a:r>
                <a:rPr lang="en-US" dirty="0">
                  <a:latin typeface="Ubuntu Condensed" panose="020B0506030602030204" pitchFamily="34" charset="0"/>
                </a:rPr>
                <a:t>     </a:t>
              </a:r>
              <a:r>
                <a:rPr lang="en-SE" dirty="0">
                  <a:latin typeface="Ubuntu Condensed" panose="020B0506030602030204" pitchFamily="34" charset="0"/>
                </a:rPr>
                <a:t>],</a:t>
              </a:r>
            </a:p>
            <a:p>
              <a:r>
                <a:rPr lang="en-SE" dirty="0">
                  <a:latin typeface="Ubuntu Condensed" panose="020B0506030602030204" pitchFamily="34" charset="0"/>
                </a:rPr>
                <a:t>    "</a:t>
              </a:r>
              <a:r>
                <a:rPr lang="en-SE" dirty="0" err="1">
                  <a:latin typeface="Ubuntu Condensed" panose="020B0506030602030204" pitchFamily="34" charset="0"/>
                </a:rPr>
                <a:t>notDataActions</a:t>
              </a:r>
              <a:r>
                <a:rPr lang="en-SE" dirty="0">
                  <a:latin typeface="Ubuntu Condensed" panose="020B0506030602030204" pitchFamily="34" charset="0"/>
                </a:rPr>
                <a:t>": []</a:t>
              </a:r>
            </a:p>
            <a:p>
              <a:r>
                <a:rPr lang="en-SE" dirty="0">
                  <a:latin typeface="Ubuntu Condensed" panose="020B0506030602030204" pitchFamily="34" charset="0"/>
                </a:rPr>
                <a:t>  }</a:t>
              </a:r>
              <a:endParaRPr lang="en-US" dirty="0">
                <a:latin typeface="Ubuntu Condensed" panose="020B0506030602030204" pitchFamily="34" charset="0"/>
              </a:endParaRPr>
            </a:p>
            <a:p>
              <a:r>
                <a:rPr lang="en-SE" dirty="0">
                  <a:latin typeface="Ubuntu Condensed" panose="020B0506030602030204" pitchFamily="34" charset="0"/>
                </a:rPr>
                <a:t>]</a:t>
              </a:r>
            </a:p>
          </p:txBody>
        </p:sp>
        <p:sp>
          <p:nvSpPr>
            <p:cNvPr id="64" name="Rectangle: Rounded Corners 63">
              <a:extLst>
                <a:ext uri="{FF2B5EF4-FFF2-40B4-BE49-F238E27FC236}">
                  <a16:creationId xmlns:a16="http://schemas.microsoft.com/office/drawing/2014/main" id="{4EFA8CB1-5A2D-518D-67B9-44B8B3BE92DB}"/>
                </a:ext>
              </a:extLst>
            </p:cNvPr>
            <p:cNvSpPr/>
            <p:nvPr/>
          </p:nvSpPr>
          <p:spPr>
            <a:xfrm>
              <a:off x="6506308" y="2945194"/>
              <a:ext cx="818247" cy="711012"/>
            </a:xfrm>
            <a:prstGeom prst="round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65" name="TextBox 64">
              <a:extLst>
                <a:ext uri="{FF2B5EF4-FFF2-40B4-BE49-F238E27FC236}">
                  <a16:creationId xmlns:a16="http://schemas.microsoft.com/office/drawing/2014/main" id="{0BD69F8B-0D0C-1FF4-B7A0-8CCA82C66EEA}"/>
                </a:ext>
              </a:extLst>
            </p:cNvPr>
            <p:cNvSpPr txBox="1"/>
            <p:nvPr/>
          </p:nvSpPr>
          <p:spPr>
            <a:xfrm>
              <a:off x="5139732" y="349739"/>
              <a:ext cx="1802944" cy="461665"/>
            </a:xfrm>
            <a:prstGeom prst="rect">
              <a:avLst/>
            </a:prstGeom>
            <a:noFill/>
          </p:spPr>
          <p:txBody>
            <a:bodyPr wrap="square">
              <a:spAutoFit/>
            </a:bodyPr>
            <a:lstStyle/>
            <a:p>
              <a:pPr algn="ctr"/>
              <a:r>
                <a:rPr lang="en-US" sz="2400" b="1" dirty="0">
                  <a:latin typeface="Ubuntu Condensed" panose="020B0506030602030204" pitchFamily="34" charset="0"/>
                </a:rPr>
                <a:t>Contributor</a:t>
              </a:r>
              <a:endParaRPr lang="en-SE" sz="2400" dirty="0"/>
            </a:p>
          </p:txBody>
        </p:sp>
        <p:pic>
          <p:nvPicPr>
            <p:cNvPr id="66" name="Graphic 65">
              <a:extLst>
                <a:ext uri="{FF2B5EF4-FFF2-40B4-BE49-F238E27FC236}">
                  <a16:creationId xmlns:a16="http://schemas.microsoft.com/office/drawing/2014/main" id="{68A47E3B-6E0E-31D2-D7FA-3F02F7D01EB6}"/>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6592436" y="2971341"/>
              <a:ext cx="658718" cy="658718"/>
            </a:xfrm>
            <a:prstGeom prst="rect">
              <a:avLst/>
            </a:prstGeom>
          </p:spPr>
        </p:pic>
      </p:grpSp>
      <p:grpSp>
        <p:nvGrpSpPr>
          <p:cNvPr id="61" name="Group 60">
            <a:extLst>
              <a:ext uri="{FF2B5EF4-FFF2-40B4-BE49-F238E27FC236}">
                <a16:creationId xmlns:a16="http://schemas.microsoft.com/office/drawing/2014/main" id="{94189F86-88DD-8C6D-9A77-BCC3CB6A72DB}"/>
              </a:ext>
            </a:extLst>
          </p:cNvPr>
          <p:cNvGrpSpPr/>
          <p:nvPr/>
        </p:nvGrpSpPr>
        <p:grpSpPr>
          <a:xfrm>
            <a:off x="2128538" y="514795"/>
            <a:ext cx="2392855" cy="3306467"/>
            <a:chOff x="4931700" y="349739"/>
            <a:chExt cx="2392855" cy="3306467"/>
          </a:xfrm>
        </p:grpSpPr>
        <p:sp>
          <p:nvSpPr>
            <p:cNvPr id="49" name="Rectangle: Rounded Corners 48">
              <a:extLst>
                <a:ext uri="{FF2B5EF4-FFF2-40B4-BE49-F238E27FC236}">
                  <a16:creationId xmlns:a16="http://schemas.microsoft.com/office/drawing/2014/main" id="{5DB6AA79-D36F-811C-98D3-6FC70622D7F2}"/>
                </a:ext>
              </a:extLst>
            </p:cNvPr>
            <p:cNvSpPr/>
            <p:nvPr/>
          </p:nvSpPr>
          <p:spPr>
            <a:xfrm>
              <a:off x="4931700" y="811405"/>
              <a:ext cx="2219009" cy="2617595"/>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SE" dirty="0">
                  <a:latin typeface="Ubuntu Condensed" panose="020B0506030602030204" pitchFamily="34" charset="0"/>
                </a:rPr>
                <a:t>"</a:t>
              </a:r>
              <a:r>
                <a:rPr lang="en-SE" dirty="0" err="1">
                  <a:latin typeface="Ubuntu Condensed" panose="020B0506030602030204" pitchFamily="34" charset="0"/>
                </a:rPr>
                <a:t>roleName</a:t>
              </a:r>
              <a:r>
                <a:rPr lang="en-SE" dirty="0">
                  <a:latin typeface="Ubuntu Condensed" panose="020B0506030602030204" pitchFamily="34" charset="0"/>
                </a:rPr>
                <a:t>": “</a:t>
              </a:r>
              <a:r>
                <a:rPr lang="en-US" b="1" dirty="0">
                  <a:latin typeface="Ubuntu Condensed" panose="020B0506030602030204" pitchFamily="34" charset="0"/>
                </a:rPr>
                <a:t>Owner</a:t>
              </a:r>
              <a:r>
                <a:rPr lang="en-SE" dirty="0">
                  <a:latin typeface="Ubuntu Condensed" panose="020B0506030602030204" pitchFamily="34" charset="0"/>
                </a:rPr>
                <a:t>",</a:t>
              </a:r>
              <a:br>
                <a:rPr lang="en-US" dirty="0">
                  <a:latin typeface="Ubuntu Condensed" panose="020B0506030602030204" pitchFamily="34" charset="0"/>
                </a:rPr>
              </a:br>
              <a:r>
                <a:rPr lang="en-SE" dirty="0">
                  <a:latin typeface="Ubuntu Condensed" panose="020B0506030602030204" pitchFamily="34" charset="0"/>
                </a:rPr>
                <a:t>"permissions": [</a:t>
              </a:r>
            </a:p>
            <a:p>
              <a:r>
                <a:rPr lang="en-SE" dirty="0">
                  <a:latin typeface="Ubuntu Condensed" panose="020B0506030602030204" pitchFamily="34" charset="0"/>
                </a:rPr>
                <a:t>  {</a:t>
              </a:r>
            </a:p>
            <a:p>
              <a:r>
                <a:rPr lang="en-SE" dirty="0">
                  <a:latin typeface="Ubuntu Condensed" panose="020B0506030602030204" pitchFamily="34" charset="0"/>
                </a:rPr>
                <a:t>    "actions": [ "*“</a:t>
              </a:r>
              <a:r>
                <a:rPr lang="en-US" dirty="0">
                  <a:latin typeface="Ubuntu Condensed" panose="020B0506030602030204" pitchFamily="34" charset="0"/>
                </a:rPr>
                <a:t> </a:t>
              </a:r>
              <a:r>
                <a:rPr lang="en-SE" dirty="0">
                  <a:latin typeface="Ubuntu Condensed" panose="020B0506030602030204" pitchFamily="34" charset="0"/>
                </a:rPr>
                <a:t>],</a:t>
              </a:r>
            </a:p>
            <a:p>
              <a:r>
                <a:rPr lang="en-SE" dirty="0">
                  <a:latin typeface="Ubuntu Condensed" panose="020B0506030602030204" pitchFamily="34" charset="0"/>
                </a:rPr>
                <a:t>    "</a:t>
              </a:r>
              <a:r>
                <a:rPr lang="en-SE" dirty="0" err="1">
                  <a:latin typeface="Ubuntu Condensed" panose="020B0506030602030204" pitchFamily="34" charset="0"/>
                </a:rPr>
                <a:t>dataActions</a:t>
              </a:r>
              <a:r>
                <a:rPr lang="en-SE" dirty="0">
                  <a:latin typeface="Ubuntu Condensed" panose="020B0506030602030204" pitchFamily="34" charset="0"/>
                </a:rPr>
                <a:t>": [],</a:t>
              </a:r>
            </a:p>
            <a:p>
              <a:r>
                <a:rPr lang="en-SE" dirty="0">
                  <a:latin typeface="Ubuntu Condensed" panose="020B0506030602030204" pitchFamily="34" charset="0"/>
                </a:rPr>
                <a:t>    "</a:t>
              </a:r>
              <a:r>
                <a:rPr lang="en-SE" dirty="0" err="1">
                  <a:latin typeface="Ubuntu Condensed" panose="020B0506030602030204" pitchFamily="34" charset="0"/>
                </a:rPr>
                <a:t>notActions</a:t>
              </a:r>
              <a:r>
                <a:rPr lang="en-SE" dirty="0">
                  <a:latin typeface="Ubuntu Condensed" panose="020B0506030602030204" pitchFamily="34" charset="0"/>
                </a:rPr>
                <a:t>": [],</a:t>
              </a:r>
            </a:p>
            <a:p>
              <a:r>
                <a:rPr lang="en-SE" dirty="0">
                  <a:latin typeface="Ubuntu Condensed" panose="020B0506030602030204" pitchFamily="34" charset="0"/>
                </a:rPr>
                <a:t>    "</a:t>
              </a:r>
              <a:r>
                <a:rPr lang="en-SE" dirty="0" err="1">
                  <a:latin typeface="Ubuntu Condensed" panose="020B0506030602030204" pitchFamily="34" charset="0"/>
                </a:rPr>
                <a:t>notDataActions</a:t>
              </a:r>
              <a:r>
                <a:rPr lang="en-SE" dirty="0">
                  <a:latin typeface="Ubuntu Condensed" panose="020B0506030602030204" pitchFamily="34" charset="0"/>
                </a:rPr>
                <a:t>": []</a:t>
              </a:r>
            </a:p>
            <a:p>
              <a:r>
                <a:rPr lang="en-SE" dirty="0">
                  <a:latin typeface="Ubuntu Condensed" panose="020B0506030602030204" pitchFamily="34" charset="0"/>
                </a:rPr>
                <a:t>  }</a:t>
              </a:r>
              <a:endParaRPr lang="en-US" dirty="0">
                <a:latin typeface="Ubuntu Condensed" panose="020B0506030602030204" pitchFamily="34" charset="0"/>
              </a:endParaRPr>
            </a:p>
            <a:p>
              <a:r>
                <a:rPr lang="en-SE" dirty="0">
                  <a:latin typeface="Ubuntu Condensed" panose="020B0506030602030204" pitchFamily="34" charset="0"/>
                </a:rPr>
                <a:t>]</a:t>
              </a:r>
            </a:p>
          </p:txBody>
        </p:sp>
        <p:sp>
          <p:nvSpPr>
            <p:cNvPr id="58" name="Rectangle: Rounded Corners 57">
              <a:extLst>
                <a:ext uri="{FF2B5EF4-FFF2-40B4-BE49-F238E27FC236}">
                  <a16:creationId xmlns:a16="http://schemas.microsoft.com/office/drawing/2014/main" id="{2C468420-661D-6C3F-DF9D-30D6443BC3FE}"/>
                </a:ext>
              </a:extLst>
            </p:cNvPr>
            <p:cNvSpPr/>
            <p:nvPr/>
          </p:nvSpPr>
          <p:spPr>
            <a:xfrm>
              <a:off x="6506308" y="2945194"/>
              <a:ext cx="818247" cy="711012"/>
            </a:xfrm>
            <a:prstGeom prst="round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50" name="TextBox 49">
              <a:extLst>
                <a:ext uri="{FF2B5EF4-FFF2-40B4-BE49-F238E27FC236}">
                  <a16:creationId xmlns:a16="http://schemas.microsoft.com/office/drawing/2014/main" id="{DE00B9FC-F8B3-CE4E-A6E3-2B472B3A7A17}"/>
                </a:ext>
              </a:extLst>
            </p:cNvPr>
            <p:cNvSpPr txBox="1"/>
            <p:nvPr/>
          </p:nvSpPr>
          <p:spPr>
            <a:xfrm>
              <a:off x="5139732" y="349739"/>
              <a:ext cx="1802944" cy="461665"/>
            </a:xfrm>
            <a:prstGeom prst="rect">
              <a:avLst/>
            </a:prstGeom>
            <a:noFill/>
          </p:spPr>
          <p:txBody>
            <a:bodyPr wrap="square">
              <a:spAutoFit/>
            </a:bodyPr>
            <a:lstStyle/>
            <a:p>
              <a:pPr algn="ctr"/>
              <a:r>
                <a:rPr lang="en-US" sz="2400" b="1" dirty="0">
                  <a:latin typeface="Ubuntu Condensed" panose="020B0506030602030204" pitchFamily="34" charset="0"/>
                </a:rPr>
                <a:t>Owner</a:t>
              </a:r>
              <a:endParaRPr lang="en-SE" sz="2400" dirty="0"/>
            </a:p>
          </p:txBody>
        </p:sp>
        <p:pic>
          <p:nvPicPr>
            <p:cNvPr id="52" name="Graphic 51">
              <a:extLst>
                <a:ext uri="{FF2B5EF4-FFF2-40B4-BE49-F238E27FC236}">
                  <a16:creationId xmlns:a16="http://schemas.microsoft.com/office/drawing/2014/main" id="{7FB541B0-2E61-7B70-7404-E70C8908AE13}"/>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6592436" y="2971341"/>
              <a:ext cx="658718" cy="658718"/>
            </a:xfrm>
            <a:prstGeom prst="rect">
              <a:avLst/>
            </a:prstGeom>
          </p:spPr>
        </p:pic>
      </p:grpSp>
      <p:pic>
        <p:nvPicPr>
          <p:cNvPr id="14" name="Graphic 13">
            <a:extLst>
              <a:ext uri="{FF2B5EF4-FFF2-40B4-BE49-F238E27FC236}">
                <a16:creationId xmlns:a16="http://schemas.microsoft.com/office/drawing/2014/main" id="{A294CBD2-9FF3-8D02-7E19-03C9B0B0D1C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420751" y="4740572"/>
            <a:ext cx="1350498" cy="1350498"/>
          </a:xfrm>
          <a:prstGeom prst="rect">
            <a:avLst/>
          </a:prstGeom>
        </p:spPr>
      </p:pic>
      <p:grpSp>
        <p:nvGrpSpPr>
          <p:cNvPr id="67" name="Group 66">
            <a:extLst>
              <a:ext uri="{FF2B5EF4-FFF2-40B4-BE49-F238E27FC236}">
                <a16:creationId xmlns:a16="http://schemas.microsoft.com/office/drawing/2014/main" id="{85251352-B88A-DDE9-5CAD-48B42DD6E993}"/>
              </a:ext>
            </a:extLst>
          </p:cNvPr>
          <p:cNvGrpSpPr/>
          <p:nvPr/>
        </p:nvGrpSpPr>
        <p:grpSpPr>
          <a:xfrm>
            <a:off x="7670607" y="509954"/>
            <a:ext cx="2392855" cy="3306467"/>
            <a:chOff x="4931700" y="349739"/>
            <a:chExt cx="2392855" cy="3306467"/>
          </a:xfrm>
        </p:grpSpPr>
        <p:sp>
          <p:nvSpPr>
            <p:cNvPr id="68" name="Rectangle: Rounded Corners 67">
              <a:extLst>
                <a:ext uri="{FF2B5EF4-FFF2-40B4-BE49-F238E27FC236}">
                  <a16:creationId xmlns:a16="http://schemas.microsoft.com/office/drawing/2014/main" id="{6EB8205B-D1E9-27CE-312D-E7D59C641F62}"/>
                </a:ext>
              </a:extLst>
            </p:cNvPr>
            <p:cNvSpPr/>
            <p:nvPr/>
          </p:nvSpPr>
          <p:spPr>
            <a:xfrm>
              <a:off x="4931700" y="811405"/>
              <a:ext cx="2219009" cy="2617595"/>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SE" dirty="0">
                  <a:latin typeface="Ubuntu Condensed" panose="020B0506030602030204" pitchFamily="34" charset="0"/>
                </a:rPr>
                <a:t>"</a:t>
              </a:r>
              <a:r>
                <a:rPr lang="en-SE" dirty="0" err="1">
                  <a:latin typeface="Ubuntu Condensed" panose="020B0506030602030204" pitchFamily="34" charset="0"/>
                </a:rPr>
                <a:t>roleName</a:t>
              </a:r>
              <a:r>
                <a:rPr lang="en-SE" dirty="0">
                  <a:latin typeface="Ubuntu Condensed" panose="020B0506030602030204" pitchFamily="34" charset="0"/>
                </a:rPr>
                <a:t>": “</a:t>
              </a:r>
              <a:r>
                <a:rPr lang="en-US" b="1" dirty="0">
                  <a:latin typeface="Ubuntu Condensed" panose="020B0506030602030204" pitchFamily="34" charset="0"/>
                </a:rPr>
                <a:t>Reader</a:t>
              </a:r>
              <a:r>
                <a:rPr lang="en-SE" dirty="0">
                  <a:latin typeface="Ubuntu Condensed" panose="020B0506030602030204" pitchFamily="34" charset="0"/>
                </a:rPr>
                <a:t>",</a:t>
              </a:r>
              <a:br>
                <a:rPr lang="en-US" dirty="0">
                  <a:latin typeface="Ubuntu Condensed" panose="020B0506030602030204" pitchFamily="34" charset="0"/>
                </a:rPr>
              </a:br>
              <a:r>
                <a:rPr lang="en-SE" dirty="0">
                  <a:latin typeface="Ubuntu Condensed" panose="020B0506030602030204" pitchFamily="34" charset="0"/>
                </a:rPr>
                <a:t>"permissions": [</a:t>
              </a:r>
            </a:p>
            <a:p>
              <a:r>
                <a:rPr lang="en-SE" dirty="0">
                  <a:latin typeface="Ubuntu Condensed" panose="020B0506030602030204" pitchFamily="34" charset="0"/>
                </a:rPr>
                <a:t>  {</a:t>
              </a:r>
            </a:p>
            <a:p>
              <a:r>
                <a:rPr lang="en-SE" dirty="0">
                  <a:latin typeface="Ubuntu Condensed" panose="020B0506030602030204" pitchFamily="34" charset="0"/>
                </a:rPr>
                <a:t>    "actions": [ “*</a:t>
              </a:r>
              <a:r>
                <a:rPr lang="en-US" dirty="0">
                  <a:latin typeface="Ubuntu Condensed" panose="020B0506030602030204" pitchFamily="34" charset="0"/>
                </a:rPr>
                <a:t>/read</a:t>
              </a:r>
              <a:r>
                <a:rPr lang="en-SE" dirty="0">
                  <a:latin typeface="Ubuntu Condensed" panose="020B0506030602030204" pitchFamily="34" charset="0"/>
                </a:rPr>
                <a:t>“</a:t>
              </a:r>
              <a:r>
                <a:rPr lang="en-US" dirty="0">
                  <a:latin typeface="Ubuntu Condensed" panose="020B0506030602030204" pitchFamily="34" charset="0"/>
                </a:rPr>
                <a:t> </a:t>
              </a:r>
              <a:r>
                <a:rPr lang="en-SE" dirty="0">
                  <a:latin typeface="Ubuntu Condensed" panose="020B0506030602030204" pitchFamily="34" charset="0"/>
                </a:rPr>
                <a:t>],</a:t>
              </a:r>
            </a:p>
            <a:p>
              <a:r>
                <a:rPr lang="en-SE" dirty="0">
                  <a:latin typeface="Ubuntu Condensed" panose="020B0506030602030204" pitchFamily="34" charset="0"/>
                </a:rPr>
                <a:t>    "</a:t>
              </a:r>
              <a:r>
                <a:rPr lang="en-SE" dirty="0" err="1">
                  <a:latin typeface="Ubuntu Condensed" panose="020B0506030602030204" pitchFamily="34" charset="0"/>
                </a:rPr>
                <a:t>dataActions</a:t>
              </a:r>
              <a:r>
                <a:rPr lang="en-SE" dirty="0">
                  <a:latin typeface="Ubuntu Condensed" panose="020B0506030602030204" pitchFamily="34" charset="0"/>
                </a:rPr>
                <a:t>": [],</a:t>
              </a:r>
            </a:p>
            <a:p>
              <a:r>
                <a:rPr lang="en-SE" dirty="0">
                  <a:latin typeface="Ubuntu Condensed" panose="020B0506030602030204" pitchFamily="34" charset="0"/>
                </a:rPr>
                <a:t>    "</a:t>
              </a:r>
              <a:r>
                <a:rPr lang="en-SE" dirty="0" err="1">
                  <a:latin typeface="Ubuntu Condensed" panose="020B0506030602030204" pitchFamily="34" charset="0"/>
                </a:rPr>
                <a:t>notActions</a:t>
              </a:r>
              <a:r>
                <a:rPr lang="en-SE" dirty="0">
                  <a:latin typeface="Ubuntu Condensed" panose="020B0506030602030204" pitchFamily="34" charset="0"/>
                </a:rPr>
                <a:t>": [],</a:t>
              </a:r>
            </a:p>
            <a:p>
              <a:r>
                <a:rPr lang="en-SE" dirty="0">
                  <a:latin typeface="Ubuntu Condensed" panose="020B0506030602030204" pitchFamily="34" charset="0"/>
                </a:rPr>
                <a:t>    "</a:t>
              </a:r>
              <a:r>
                <a:rPr lang="en-SE" dirty="0" err="1">
                  <a:latin typeface="Ubuntu Condensed" panose="020B0506030602030204" pitchFamily="34" charset="0"/>
                </a:rPr>
                <a:t>notDataActions</a:t>
              </a:r>
              <a:r>
                <a:rPr lang="en-SE" dirty="0">
                  <a:latin typeface="Ubuntu Condensed" panose="020B0506030602030204" pitchFamily="34" charset="0"/>
                </a:rPr>
                <a:t>": []</a:t>
              </a:r>
            </a:p>
            <a:p>
              <a:r>
                <a:rPr lang="en-SE" dirty="0">
                  <a:latin typeface="Ubuntu Condensed" panose="020B0506030602030204" pitchFamily="34" charset="0"/>
                </a:rPr>
                <a:t>  }</a:t>
              </a:r>
              <a:endParaRPr lang="en-US" dirty="0">
                <a:latin typeface="Ubuntu Condensed" panose="020B0506030602030204" pitchFamily="34" charset="0"/>
              </a:endParaRPr>
            </a:p>
            <a:p>
              <a:r>
                <a:rPr lang="en-SE" dirty="0">
                  <a:latin typeface="Ubuntu Condensed" panose="020B0506030602030204" pitchFamily="34" charset="0"/>
                </a:rPr>
                <a:t>]</a:t>
              </a:r>
            </a:p>
          </p:txBody>
        </p:sp>
        <p:sp>
          <p:nvSpPr>
            <p:cNvPr id="69" name="Rectangle: Rounded Corners 68">
              <a:extLst>
                <a:ext uri="{FF2B5EF4-FFF2-40B4-BE49-F238E27FC236}">
                  <a16:creationId xmlns:a16="http://schemas.microsoft.com/office/drawing/2014/main" id="{C870BA3D-6E54-517B-C8B9-84505E949771}"/>
                </a:ext>
              </a:extLst>
            </p:cNvPr>
            <p:cNvSpPr/>
            <p:nvPr/>
          </p:nvSpPr>
          <p:spPr>
            <a:xfrm>
              <a:off x="6506308" y="2945194"/>
              <a:ext cx="818247" cy="711012"/>
            </a:xfrm>
            <a:prstGeom prst="round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70" name="TextBox 69">
              <a:extLst>
                <a:ext uri="{FF2B5EF4-FFF2-40B4-BE49-F238E27FC236}">
                  <a16:creationId xmlns:a16="http://schemas.microsoft.com/office/drawing/2014/main" id="{368C0163-0D30-13CD-D99B-4D27AE5E3E65}"/>
                </a:ext>
              </a:extLst>
            </p:cNvPr>
            <p:cNvSpPr txBox="1"/>
            <p:nvPr/>
          </p:nvSpPr>
          <p:spPr>
            <a:xfrm>
              <a:off x="5139732" y="349739"/>
              <a:ext cx="1802944" cy="461665"/>
            </a:xfrm>
            <a:prstGeom prst="rect">
              <a:avLst/>
            </a:prstGeom>
            <a:noFill/>
          </p:spPr>
          <p:txBody>
            <a:bodyPr wrap="square">
              <a:spAutoFit/>
            </a:bodyPr>
            <a:lstStyle/>
            <a:p>
              <a:pPr algn="ctr"/>
              <a:r>
                <a:rPr lang="en-US" sz="2400" b="1" dirty="0">
                  <a:latin typeface="Ubuntu Condensed" panose="020B0506030602030204" pitchFamily="34" charset="0"/>
                </a:rPr>
                <a:t>Reader</a:t>
              </a:r>
              <a:endParaRPr lang="en-SE" sz="2400" dirty="0"/>
            </a:p>
          </p:txBody>
        </p:sp>
        <p:pic>
          <p:nvPicPr>
            <p:cNvPr id="71" name="Graphic 70">
              <a:extLst>
                <a:ext uri="{FF2B5EF4-FFF2-40B4-BE49-F238E27FC236}">
                  <a16:creationId xmlns:a16="http://schemas.microsoft.com/office/drawing/2014/main" id="{4A15F739-E373-57DC-14EC-9677DB8C49A3}"/>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6592436" y="2971341"/>
              <a:ext cx="658718" cy="658718"/>
            </a:xfrm>
            <a:prstGeom prst="rect">
              <a:avLst/>
            </a:prstGeom>
          </p:spPr>
        </p:pic>
      </p:grpSp>
      <p:grpSp>
        <p:nvGrpSpPr>
          <p:cNvPr id="84" name="Group 83">
            <a:extLst>
              <a:ext uri="{FF2B5EF4-FFF2-40B4-BE49-F238E27FC236}">
                <a16:creationId xmlns:a16="http://schemas.microsoft.com/office/drawing/2014/main" id="{9989168A-13A5-5085-CEF8-83B046137556}"/>
              </a:ext>
            </a:extLst>
          </p:cNvPr>
          <p:cNvGrpSpPr/>
          <p:nvPr/>
        </p:nvGrpSpPr>
        <p:grpSpPr>
          <a:xfrm>
            <a:off x="5391349" y="4028232"/>
            <a:ext cx="1339476" cy="1522996"/>
            <a:chOff x="5391349" y="3882531"/>
            <a:chExt cx="1339476" cy="1522996"/>
          </a:xfrm>
        </p:grpSpPr>
        <p:sp>
          <p:nvSpPr>
            <p:cNvPr id="79" name="TextBox 78">
              <a:extLst>
                <a:ext uri="{FF2B5EF4-FFF2-40B4-BE49-F238E27FC236}">
                  <a16:creationId xmlns:a16="http://schemas.microsoft.com/office/drawing/2014/main" id="{951C63C2-F3AF-543A-B578-EABF11C38749}"/>
                </a:ext>
              </a:extLst>
            </p:cNvPr>
            <p:cNvSpPr txBox="1"/>
            <p:nvPr/>
          </p:nvSpPr>
          <p:spPr>
            <a:xfrm>
              <a:off x="5588558" y="4451420"/>
              <a:ext cx="1014884" cy="954107"/>
            </a:xfrm>
            <a:prstGeom prst="rect">
              <a:avLst/>
            </a:prstGeom>
            <a:noFill/>
          </p:spPr>
          <p:txBody>
            <a:bodyPr wrap="square" rtlCol="0">
              <a:spAutoFit/>
            </a:bodyPr>
            <a:lstStyle/>
            <a:p>
              <a:pPr algn="ctr"/>
              <a:r>
                <a:rPr lang="en-US" sz="5600" dirty="0"/>
                <a:t>🤔</a:t>
              </a:r>
              <a:endParaRPr lang="en-SE" sz="5600" dirty="0"/>
            </a:p>
          </p:txBody>
        </p:sp>
        <p:pic>
          <p:nvPicPr>
            <p:cNvPr id="81" name="Graphic 80" descr="Question Mark with solid fill">
              <a:extLst>
                <a:ext uri="{FF2B5EF4-FFF2-40B4-BE49-F238E27FC236}">
                  <a16:creationId xmlns:a16="http://schemas.microsoft.com/office/drawing/2014/main" id="{E563BF20-433C-57FC-1363-63F1E0DDB534}"/>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rot="1416612">
              <a:off x="6217537" y="4135132"/>
              <a:ext cx="513288" cy="513288"/>
            </a:xfrm>
            <a:prstGeom prst="rect">
              <a:avLst/>
            </a:prstGeom>
          </p:spPr>
        </p:pic>
        <p:pic>
          <p:nvPicPr>
            <p:cNvPr id="82" name="Graphic 81" descr="Question Mark with solid fill">
              <a:extLst>
                <a:ext uri="{FF2B5EF4-FFF2-40B4-BE49-F238E27FC236}">
                  <a16:creationId xmlns:a16="http://schemas.microsoft.com/office/drawing/2014/main" id="{B1DB3160-E173-C5AF-688F-9F6387C46C28}"/>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rot="21295544">
              <a:off x="5705799" y="3882531"/>
              <a:ext cx="704214" cy="704214"/>
            </a:xfrm>
            <a:prstGeom prst="rect">
              <a:avLst/>
            </a:prstGeom>
          </p:spPr>
        </p:pic>
        <p:pic>
          <p:nvPicPr>
            <p:cNvPr id="83" name="Graphic 82" descr="Question Mark with solid fill">
              <a:extLst>
                <a:ext uri="{FF2B5EF4-FFF2-40B4-BE49-F238E27FC236}">
                  <a16:creationId xmlns:a16="http://schemas.microsoft.com/office/drawing/2014/main" id="{CC4BC49A-B557-8320-682E-24B8979794E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rot="18958126">
              <a:off x="5391349" y="4119241"/>
              <a:ext cx="551052" cy="551052"/>
            </a:xfrm>
            <a:prstGeom prst="rect">
              <a:avLst/>
            </a:prstGeom>
          </p:spPr>
        </p:pic>
      </p:grpSp>
    </p:spTree>
    <p:extLst>
      <p:ext uri="{BB962C8B-B14F-4D97-AF65-F5344CB8AC3E}">
        <p14:creationId xmlns:p14="http://schemas.microsoft.com/office/powerpoint/2010/main" val="34269763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1"/>
                                        </p:tgtEl>
                                        <p:attrNameLst>
                                          <p:attrName>style.visibility</p:attrName>
                                        </p:attrNameLst>
                                      </p:cBhvr>
                                      <p:to>
                                        <p:strVal val="visible"/>
                                      </p:to>
                                    </p:set>
                                    <p:animEffect transition="in" filter="fade">
                                      <p:cBhvr>
                                        <p:cTn id="7" dur="500"/>
                                        <p:tgtEl>
                                          <p:spTgt spid="6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2"/>
                                        </p:tgtEl>
                                        <p:attrNameLst>
                                          <p:attrName>style.visibility</p:attrName>
                                        </p:attrNameLst>
                                      </p:cBhvr>
                                      <p:to>
                                        <p:strVal val="visible"/>
                                      </p:to>
                                    </p:set>
                                    <p:animEffect transition="in" filter="fade">
                                      <p:cBhvr>
                                        <p:cTn id="12" dur="500"/>
                                        <p:tgtEl>
                                          <p:spTgt spid="6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fade">
                                      <p:cBhvr>
                                        <p:cTn id="17" dur="500"/>
                                        <p:tgtEl>
                                          <p:spTgt spid="6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4"/>
                                        </p:tgtEl>
                                        <p:attrNameLst>
                                          <p:attrName>style.visibility</p:attrName>
                                        </p:attrNameLst>
                                      </p:cBhvr>
                                      <p:to>
                                        <p:strVal val="visible"/>
                                      </p:to>
                                    </p:set>
                                    <p:animEffect transition="in" filter="fade">
                                      <p:cBhvr>
                                        <p:cTn id="22" dur="500"/>
                                        <p:tgtEl>
                                          <p:spTgt spid="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1EE7FF-5332-4686-D3BA-ABF154DABA7D}"/>
            </a:ext>
          </a:extLst>
        </p:cNvPr>
        <p:cNvGrpSpPr/>
        <p:nvPr/>
      </p:nvGrpSpPr>
      <p:grpSpPr>
        <a:xfrm>
          <a:off x="0" y="0"/>
          <a:ext cx="0" cy="0"/>
          <a:chOff x="0" y="0"/>
          <a:chExt cx="0" cy="0"/>
        </a:xfrm>
      </p:grpSpPr>
      <p:grpSp>
        <p:nvGrpSpPr>
          <p:cNvPr id="35" name="Group 34">
            <a:extLst>
              <a:ext uri="{FF2B5EF4-FFF2-40B4-BE49-F238E27FC236}">
                <a16:creationId xmlns:a16="http://schemas.microsoft.com/office/drawing/2014/main" id="{1D9948EE-5E88-A21B-FFAF-3E832CF879BA}"/>
              </a:ext>
            </a:extLst>
          </p:cNvPr>
          <p:cNvGrpSpPr/>
          <p:nvPr/>
        </p:nvGrpSpPr>
        <p:grpSpPr>
          <a:xfrm>
            <a:off x="1263371" y="1314196"/>
            <a:ext cx="1003579" cy="989400"/>
            <a:chOff x="6096000" y="1580477"/>
            <a:chExt cx="1003579" cy="989400"/>
          </a:xfrm>
        </p:grpSpPr>
        <p:sp>
          <p:nvSpPr>
            <p:cNvPr id="19" name="Google Shape;2406;p21">
              <a:extLst>
                <a:ext uri="{FF2B5EF4-FFF2-40B4-BE49-F238E27FC236}">
                  <a16:creationId xmlns:a16="http://schemas.microsoft.com/office/drawing/2014/main" id="{72B8CF23-43A2-F50E-187A-B160BEA739BA}"/>
                </a:ext>
              </a:extLst>
            </p:cNvPr>
            <p:cNvSpPr/>
            <p:nvPr/>
          </p:nvSpPr>
          <p:spPr>
            <a:xfrm>
              <a:off x="6110179" y="1580477"/>
              <a:ext cx="989400" cy="989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dirty="0">
                <a:solidFill>
                  <a:srgbClr val="9CDCFE"/>
                </a:solidFill>
                <a:latin typeface="Ubuntu Condensed" panose="020B0506030602030204" pitchFamily="34" charset="0"/>
                <a:ea typeface="Calibri"/>
                <a:cs typeface="Calibri"/>
                <a:sym typeface="Calibri"/>
              </a:endParaRPr>
            </a:p>
          </p:txBody>
        </p:sp>
        <p:sp>
          <p:nvSpPr>
            <p:cNvPr id="20" name="Google Shape;2407;p21">
              <a:extLst>
                <a:ext uri="{FF2B5EF4-FFF2-40B4-BE49-F238E27FC236}">
                  <a16:creationId xmlns:a16="http://schemas.microsoft.com/office/drawing/2014/main" id="{0476A37C-3A41-B0A5-1B70-D9D733B13601}"/>
                </a:ext>
              </a:extLst>
            </p:cNvPr>
            <p:cNvSpPr/>
            <p:nvPr/>
          </p:nvSpPr>
          <p:spPr>
            <a:xfrm>
              <a:off x="6287353" y="1757652"/>
              <a:ext cx="634800" cy="6348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4" name="TextBox 33">
              <a:extLst>
                <a:ext uri="{FF2B5EF4-FFF2-40B4-BE49-F238E27FC236}">
                  <a16:creationId xmlns:a16="http://schemas.microsoft.com/office/drawing/2014/main" id="{02EA3728-6DE7-901E-0898-F0C81AB17EE2}"/>
                </a:ext>
              </a:extLst>
            </p:cNvPr>
            <p:cNvSpPr txBox="1"/>
            <p:nvPr/>
          </p:nvSpPr>
          <p:spPr>
            <a:xfrm>
              <a:off x="6096000" y="1773455"/>
              <a:ext cx="1003579" cy="584775"/>
            </a:xfrm>
            <a:prstGeom prst="rect">
              <a:avLst/>
            </a:prstGeom>
            <a:noFill/>
          </p:spPr>
          <p:txBody>
            <a:bodyPr wrap="square">
              <a:spAutoFit/>
            </a:bodyPr>
            <a:lstStyle/>
            <a:p>
              <a:pPr algn="ctr"/>
              <a:r>
                <a:rPr lang="en-US" sz="3200" b="1" dirty="0">
                  <a:solidFill>
                    <a:srgbClr val="9CDCFE"/>
                  </a:solidFill>
                  <a:latin typeface="Ubuntu Condensed" panose="020B0506030602030204" pitchFamily="34" charset="0"/>
                </a:rPr>
                <a:t>2</a:t>
              </a:r>
              <a:endParaRPr lang="en-SE" sz="3200" b="1" dirty="0">
                <a:solidFill>
                  <a:srgbClr val="9CDCFE"/>
                </a:solidFill>
              </a:endParaRPr>
            </a:p>
          </p:txBody>
        </p:sp>
      </p:grpSp>
      <p:sp>
        <p:nvSpPr>
          <p:cNvPr id="5" name="Title 3">
            <a:extLst>
              <a:ext uri="{FF2B5EF4-FFF2-40B4-BE49-F238E27FC236}">
                <a16:creationId xmlns:a16="http://schemas.microsoft.com/office/drawing/2014/main" id="{17398CB6-4783-42E1-CAD8-2044A5BAB14D}"/>
              </a:ext>
            </a:extLst>
          </p:cNvPr>
          <p:cNvSpPr txBox="1">
            <a:spLocks/>
          </p:cNvSpPr>
          <p:nvPr/>
        </p:nvSpPr>
        <p:spPr>
          <a:xfrm>
            <a:off x="1629947" y="2403447"/>
            <a:ext cx="8932106" cy="1279273"/>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dk1"/>
              </a:buClr>
              <a:buSzPts val="4000"/>
              <a:buFont typeface="Aldrich"/>
              <a:buNone/>
              <a:defRPr sz="4000" b="1" i="0" u="none" strike="noStrike" cap="none">
                <a:solidFill>
                  <a:schemeClr val="dk1"/>
                </a:solidFill>
                <a:latin typeface="Ubuntu Condensed"/>
                <a:ea typeface="Ubuntu Condensed"/>
                <a:cs typeface="Ubuntu Condensed"/>
                <a:sym typeface="Ubuntu Condensed"/>
              </a:defRPr>
            </a:lvl1pPr>
            <a:lvl2pPr marR="0" lvl="1"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2pPr>
            <a:lvl3pPr marR="0" lvl="2"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3pPr>
            <a:lvl4pPr marR="0" lvl="3"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4pPr>
            <a:lvl5pPr marR="0" lvl="4"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5pPr>
            <a:lvl6pPr marR="0" lvl="5"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6pPr>
            <a:lvl7pPr marR="0" lvl="6"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7pPr>
            <a:lvl8pPr marR="0" lvl="7"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8pPr>
            <a:lvl9pPr marR="0" lvl="8"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9pPr>
          </a:lstStyle>
          <a:p>
            <a:r>
              <a:rPr lang="en-US" sz="5400" dirty="0"/>
              <a:t>Using Old Versions and Tools 🛠️</a:t>
            </a:r>
            <a:endParaRPr lang="en-SE" sz="5400" dirty="0"/>
          </a:p>
        </p:txBody>
      </p:sp>
      <p:sp>
        <p:nvSpPr>
          <p:cNvPr id="6" name="TextBox 5">
            <a:extLst>
              <a:ext uri="{FF2B5EF4-FFF2-40B4-BE49-F238E27FC236}">
                <a16:creationId xmlns:a16="http://schemas.microsoft.com/office/drawing/2014/main" id="{7418BEB2-55D2-2BF1-FA82-D16D18D6C43B}"/>
              </a:ext>
            </a:extLst>
          </p:cNvPr>
          <p:cNvSpPr txBox="1"/>
          <p:nvPr/>
        </p:nvSpPr>
        <p:spPr>
          <a:xfrm>
            <a:off x="5973745" y="3222214"/>
            <a:ext cx="3513155" cy="584775"/>
          </a:xfrm>
          <a:prstGeom prst="rect">
            <a:avLst/>
          </a:prstGeom>
          <a:noFill/>
        </p:spPr>
        <p:txBody>
          <a:bodyPr wrap="square">
            <a:spAutoFit/>
          </a:bodyPr>
          <a:lstStyle/>
          <a:p>
            <a:pPr algn="r"/>
            <a:r>
              <a:rPr lang="en-US" sz="3200" dirty="0">
                <a:solidFill>
                  <a:schemeClr val="tx1">
                    <a:lumMod val="50000"/>
                    <a:lumOff val="50000"/>
                  </a:schemeClr>
                </a:solidFill>
                <a:latin typeface="Ubuntu Condensed" panose="020B0506030602030204" pitchFamily="34" charset="0"/>
              </a:rPr>
              <a:t>Get right, stay right</a:t>
            </a:r>
            <a:endParaRPr lang="en-SE" sz="3200" dirty="0">
              <a:latin typeface="Ubuntu Condensed" panose="020B0506030602030204" pitchFamily="34" charset="0"/>
            </a:endParaRPr>
          </a:p>
        </p:txBody>
      </p:sp>
    </p:spTree>
    <p:extLst>
      <p:ext uri="{BB962C8B-B14F-4D97-AF65-F5344CB8AC3E}">
        <p14:creationId xmlns:p14="http://schemas.microsoft.com/office/powerpoint/2010/main" val="183981588"/>
      </p:ext>
    </p:extLst>
  </p:cSld>
  <p:clrMapOvr>
    <a:masterClrMapping/>
  </p:clrMapOvr>
  <p:transition spd="slow">
    <p:push/>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038"/>
        <p:cNvGrpSpPr/>
        <p:nvPr/>
      </p:nvGrpSpPr>
      <p:grpSpPr>
        <a:xfrm>
          <a:off x="0" y="0"/>
          <a:ext cx="0" cy="0"/>
          <a:chOff x="0" y="0"/>
          <a:chExt cx="0" cy="0"/>
        </a:xfrm>
      </p:grpSpPr>
      <p:grpSp>
        <p:nvGrpSpPr>
          <p:cNvPr id="16" name="Group 15">
            <a:extLst>
              <a:ext uri="{FF2B5EF4-FFF2-40B4-BE49-F238E27FC236}">
                <a16:creationId xmlns:a16="http://schemas.microsoft.com/office/drawing/2014/main" id="{8C152CAC-6A5D-3DED-D4C5-2D68B1755555}"/>
              </a:ext>
            </a:extLst>
          </p:cNvPr>
          <p:cNvGrpSpPr/>
          <p:nvPr/>
        </p:nvGrpSpPr>
        <p:grpSpPr>
          <a:xfrm>
            <a:off x="1759136" y="1262618"/>
            <a:ext cx="3856980" cy="1583464"/>
            <a:chOff x="682752" y="1963954"/>
            <a:chExt cx="3856980" cy="1583464"/>
          </a:xfrm>
        </p:grpSpPr>
        <p:pic>
          <p:nvPicPr>
            <p:cNvPr id="17" name="Graphic 16" descr="Key with solid fill">
              <a:extLst>
                <a:ext uri="{FF2B5EF4-FFF2-40B4-BE49-F238E27FC236}">
                  <a16:creationId xmlns:a16="http://schemas.microsoft.com/office/drawing/2014/main" id="{E03FFA6C-B0F7-68E8-490F-90D99E862A3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956268" y="1963954"/>
              <a:ext cx="1583464" cy="1583464"/>
            </a:xfrm>
            <a:prstGeom prst="rect">
              <a:avLst/>
            </a:prstGeom>
          </p:spPr>
        </p:pic>
        <p:sp>
          <p:nvSpPr>
            <p:cNvPr id="18" name="TextBox 17">
              <a:extLst>
                <a:ext uri="{FF2B5EF4-FFF2-40B4-BE49-F238E27FC236}">
                  <a16:creationId xmlns:a16="http://schemas.microsoft.com/office/drawing/2014/main" id="{D9B0DC49-8ADC-B59C-D42E-E455303BDE01}"/>
                </a:ext>
              </a:extLst>
            </p:cNvPr>
            <p:cNvSpPr txBox="1"/>
            <p:nvPr/>
          </p:nvSpPr>
          <p:spPr>
            <a:xfrm>
              <a:off x="682752" y="2401743"/>
              <a:ext cx="2273514" cy="707886"/>
            </a:xfrm>
            <a:prstGeom prst="rect">
              <a:avLst/>
            </a:prstGeom>
            <a:noFill/>
          </p:spPr>
          <p:txBody>
            <a:bodyPr wrap="square" rtlCol="0">
              <a:spAutoFit/>
            </a:bodyPr>
            <a:lstStyle/>
            <a:p>
              <a:pPr algn="r"/>
              <a:r>
                <a:rPr lang="en-US" sz="2000" i="1" dirty="0">
                  <a:solidFill>
                    <a:schemeClr val="bg1"/>
                  </a:solidFill>
                  <a:latin typeface="Ubuntu Condensed" panose="020B0506030602030204" pitchFamily="34" charset="0"/>
                </a:rPr>
                <a:t>Passwords</a:t>
              </a:r>
              <a:br>
                <a:rPr lang="en-US" sz="2000" i="1" dirty="0">
                  <a:solidFill>
                    <a:schemeClr val="bg1"/>
                  </a:solidFill>
                  <a:latin typeface="Ubuntu Condensed" panose="020B0506030602030204" pitchFamily="34" charset="0"/>
                </a:rPr>
              </a:br>
              <a:r>
                <a:rPr lang="en-US" sz="2000" i="1" dirty="0">
                  <a:solidFill>
                    <a:schemeClr val="bg1"/>
                  </a:solidFill>
                  <a:latin typeface="Ubuntu Condensed" panose="020B0506030602030204" pitchFamily="34" charset="0"/>
                </a:rPr>
                <a:t>&amp; </a:t>
              </a:r>
              <a:r>
                <a:rPr lang="en-US" sz="2000" i="1" dirty="0" err="1">
                  <a:solidFill>
                    <a:schemeClr val="bg1"/>
                  </a:solidFill>
                  <a:latin typeface="Ubuntu Condensed" panose="020B0506030602030204" pitchFamily="34" charset="0"/>
                </a:rPr>
                <a:t>Passwordless</a:t>
              </a:r>
              <a:endParaRPr lang="en-SE" sz="2000" i="1" dirty="0">
                <a:solidFill>
                  <a:schemeClr val="bg1"/>
                </a:solidFill>
                <a:latin typeface="Ubuntu Condensed" panose="020B0506030602030204" pitchFamily="34" charset="0"/>
              </a:endParaRPr>
            </a:p>
          </p:txBody>
        </p:sp>
      </p:grpSp>
      <p:grpSp>
        <p:nvGrpSpPr>
          <p:cNvPr id="19" name="Group 18">
            <a:extLst>
              <a:ext uri="{FF2B5EF4-FFF2-40B4-BE49-F238E27FC236}">
                <a16:creationId xmlns:a16="http://schemas.microsoft.com/office/drawing/2014/main" id="{BB4898A7-82D9-E721-0101-F0354E23F3F9}"/>
              </a:ext>
            </a:extLst>
          </p:cNvPr>
          <p:cNvGrpSpPr/>
          <p:nvPr/>
        </p:nvGrpSpPr>
        <p:grpSpPr>
          <a:xfrm>
            <a:off x="6575886" y="1262618"/>
            <a:ext cx="3893554" cy="1583464"/>
            <a:chOff x="7652270" y="1963954"/>
            <a:chExt cx="3893554" cy="1583464"/>
          </a:xfrm>
        </p:grpSpPr>
        <p:pic>
          <p:nvPicPr>
            <p:cNvPr id="20" name="Graphic 19" descr="Globe outline">
              <a:extLst>
                <a:ext uri="{FF2B5EF4-FFF2-40B4-BE49-F238E27FC236}">
                  <a16:creationId xmlns:a16="http://schemas.microsoft.com/office/drawing/2014/main" id="{670192C6-782E-9717-1835-4BE947B000D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652270" y="1963954"/>
              <a:ext cx="1583464" cy="1583464"/>
            </a:xfrm>
            <a:prstGeom prst="rect">
              <a:avLst/>
            </a:prstGeom>
          </p:spPr>
        </p:pic>
        <p:sp>
          <p:nvSpPr>
            <p:cNvPr id="21" name="TextBox 20">
              <a:extLst>
                <a:ext uri="{FF2B5EF4-FFF2-40B4-BE49-F238E27FC236}">
                  <a16:creationId xmlns:a16="http://schemas.microsoft.com/office/drawing/2014/main" id="{7FD625FF-74B5-0BC8-29FF-2C3249FFEFAC}"/>
                </a:ext>
              </a:extLst>
            </p:cNvPr>
            <p:cNvSpPr txBox="1"/>
            <p:nvPr/>
          </p:nvSpPr>
          <p:spPr>
            <a:xfrm>
              <a:off x="9042813" y="2401743"/>
              <a:ext cx="2503011" cy="707886"/>
            </a:xfrm>
            <a:prstGeom prst="rect">
              <a:avLst/>
            </a:prstGeom>
            <a:noFill/>
          </p:spPr>
          <p:txBody>
            <a:bodyPr wrap="square" rtlCol="0">
              <a:spAutoFit/>
            </a:bodyPr>
            <a:lstStyle/>
            <a:p>
              <a:r>
                <a:rPr lang="en-US" sz="2000" i="1" dirty="0">
                  <a:solidFill>
                    <a:schemeClr val="bg1"/>
                  </a:solidFill>
                  <a:latin typeface="Ubuntu Condensed" panose="020B0506030602030204" pitchFamily="34" charset="0"/>
                </a:rPr>
                <a:t>Trusted Location</a:t>
              </a:r>
              <a:br>
                <a:rPr lang="en-US" sz="2000" i="1" dirty="0">
                  <a:solidFill>
                    <a:schemeClr val="bg1"/>
                  </a:solidFill>
                  <a:latin typeface="Ubuntu Condensed" panose="020B0506030602030204" pitchFamily="34" charset="0"/>
                </a:rPr>
              </a:br>
              <a:r>
                <a:rPr lang="en-US" sz="2000" i="1" dirty="0">
                  <a:solidFill>
                    <a:schemeClr val="bg1"/>
                  </a:solidFill>
                  <a:latin typeface="Ubuntu Condensed" panose="020B0506030602030204" pitchFamily="34" charset="0"/>
                </a:rPr>
                <a:t>&amp; Conditional Access</a:t>
              </a:r>
              <a:endParaRPr lang="en-SE" sz="2000" i="1" dirty="0">
                <a:solidFill>
                  <a:schemeClr val="bg1"/>
                </a:solidFill>
                <a:latin typeface="Ubuntu Condensed" panose="020B0506030602030204" pitchFamily="34" charset="0"/>
              </a:endParaRPr>
            </a:p>
          </p:txBody>
        </p:sp>
      </p:grpSp>
      <p:grpSp>
        <p:nvGrpSpPr>
          <p:cNvPr id="22" name="Group 21">
            <a:extLst>
              <a:ext uri="{FF2B5EF4-FFF2-40B4-BE49-F238E27FC236}">
                <a16:creationId xmlns:a16="http://schemas.microsoft.com/office/drawing/2014/main" id="{CE6BDCFE-B98D-73F1-01BF-D464C671BD54}"/>
              </a:ext>
            </a:extLst>
          </p:cNvPr>
          <p:cNvGrpSpPr/>
          <p:nvPr/>
        </p:nvGrpSpPr>
        <p:grpSpPr>
          <a:xfrm>
            <a:off x="1257072" y="3593488"/>
            <a:ext cx="4379156" cy="1583464"/>
            <a:chOff x="160576" y="4294824"/>
            <a:chExt cx="4379156" cy="1583464"/>
          </a:xfrm>
        </p:grpSpPr>
        <p:pic>
          <p:nvPicPr>
            <p:cNvPr id="23" name="Graphic 22" descr="Smart Phone with solid fill">
              <a:extLst>
                <a:ext uri="{FF2B5EF4-FFF2-40B4-BE49-F238E27FC236}">
                  <a16:creationId xmlns:a16="http://schemas.microsoft.com/office/drawing/2014/main" id="{2979E6C0-50CE-0F48-EA6D-D0FFDBDE20B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956268" y="4294824"/>
              <a:ext cx="1583464" cy="1583464"/>
            </a:xfrm>
            <a:prstGeom prst="rect">
              <a:avLst/>
            </a:prstGeom>
          </p:spPr>
        </p:pic>
        <p:sp>
          <p:nvSpPr>
            <p:cNvPr id="24" name="TextBox 23">
              <a:extLst>
                <a:ext uri="{FF2B5EF4-FFF2-40B4-BE49-F238E27FC236}">
                  <a16:creationId xmlns:a16="http://schemas.microsoft.com/office/drawing/2014/main" id="{6F56F9E7-6D8C-A68B-D104-6D1367434AFF}"/>
                </a:ext>
              </a:extLst>
            </p:cNvPr>
            <p:cNvSpPr txBox="1"/>
            <p:nvPr/>
          </p:nvSpPr>
          <p:spPr>
            <a:xfrm>
              <a:off x="160576" y="4732613"/>
              <a:ext cx="2954115" cy="707886"/>
            </a:xfrm>
            <a:prstGeom prst="rect">
              <a:avLst/>
            </a:prstGeom>
            <a:noFill/>
          </p:spPr>
          <p:txBody>
            <a:bodyPr wrap="square" rtlCol="0">
              <a:spAutoFit/>
            </a:bodyPr>
            <a:lstStyle/>
            <a:p>
              <a:pPr algn="r"/>
              <a:r>
                <a:rPr lang="en-US" sz="2000" i="1" dirty="0">
                  <a:solidFill>
                    <a:schemeClr val="bg1"/>
                  </a:solidFill>
                  <a:latin typeface="Ubuntu Condensed" panose="020B0506030602030204" pitchFamily="34" charset="0"/>
                </a:rPr>
                <a:t>Trusted Devices</a:t>
              </a:r>
              <a:br>
                <a:rPr lang="en-US" sz="2000" i="1" dirty="0">
                  <a:solidFill>
                    <a:schemeClr val="bg1"/>
                  </a:solidFill>
                  <a:latin typeface="Ubuntu Condensed" panose="020B0506030602030204" pitchFamily="34" charset="0"/>
                </a:rPr>
              </a:br>
              <a:r>
                <a:rPr lang="en-US" sz="2000" i="1" dirty="0">
                  <a:solidFill>
                    <a:schemeClr val="bg1"/>
                  </a:solidFill>
                  <a:latin typeface="Ubuntu Condensed" panose="020B0506030602030204" pitchFamily="34" charset="0"/>
                </a:rPr>
                <a:t>&amp; Authenticators</a:t>
              </a:r>
              <a:endParaRPr lang="en-SE" sz="2000" i="1" dirty="0">
                <a:solidFill>
                  <a:schemeClr val="bg1"/>
                </a:solidFill>
                <a:latin typeface="Ubuntu Condensed" panose="020B0506030602030204" pitchFamily="34" charset="0"/>
              </a:endParaRPr>
            </a:p>
          </p:txBody>
        </p:sp>
      </p:grpSp>
      <p:grpSp>
        <p:nvGrpSpPr>
          <p:cNvPr id="25" name="Group 24">
            <a:extLst>
              <a:ext uri="{FF2B5EF4-FFF2-40B4-BE49-F238E27FC236}">
                <a16:creationId xmlns:a16="http://schemas.microsoft.com/office/drawing/2014/main" id="{6509FEDD-1887-4D98-DC7C-CB87E090EF78}"/>
              </a:ext>
            </a:extLst>
          </p:cNvPr>
          <p:cNvGrpSpPr/>
          <p:nvPr/>
        </p:nvGrpSpPr>
        <p:grpSpPr>
          <a:xfrm>
            <a:off x="6555774" y="3593488"/>
            <a:ext cx="3684169" cy="1583464"/>
            <a:chOff x="7652270" y="4294824"/>
            <a:chExt cx="3684169" cy="1583464"/>
          </a:xfrm>
        </p:grpSpPr>
        <p:pic>
          <p:nvPicPr>
            <p:cNvPr id="26" name="Graphic 25" descr="Magnifying glass with solid fill">
              <a:extLst>
                <a:ext uri="{FF2B5EF4-FFF2-40B4-BE49-F238E27FC236}">
                  <a16:creationId xmlns:a16="http://schemas.microsoft.com/office/drawing/2014/main" id="{639F6EF0-39D5-2F92-BF25-68FF7586521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652270" y="4294824"/>
              <a:ext cx="1583464" cy="1583464"/>
            </a:xfrm>
            <a:prstGeom prst="rect">
              <a:avLst/>
            </a:prstGeom>
          </p:spPr>
        </p:pic>
        <p:sp>
          <p:nvSpPr>
            <p:cNvPr id="27" name="TextBox 26">
              <a:extLst>
                <a:ext uri="{FF2B5EF4-FFF2-40B4-BE49-F238E27FC236}">
                  <a16:creationId xmlns:a16="http://schemas.microsoft.com/office/drawing/2014/main" id="{647F4998-7C4B-4F2F-03CE-BB4B95E412B9}"/>
                </a:ext>
              </a:extLst>
            </p:cNvPr>
            <p:cNvSpPr txBox="1"/>
            <p:nvPr/>
          </p:nvSpPr>
          <p:spPr>
            <a:xfrm>
              <a:off x="9062925" y="4732613"/>
              <a:ext cx="2273514" cy="707886"/>
            </a:xfrm>
            <a:prstGeom prst="rect">
              <a:avLst/>
            </a:prstGeom>
            <a:noFill/>
          </p:spPr>
          <p:txBody>
            <a:bodyPr wrap="square" rtlCol="0">
              <a:spAutoFit/>
            </a:bodyPr>
            <a:lstStyle/>
            <a:p>
              <a:r>
                <a:rPr lang="en-US" sz="2000" i="1" dirty="0">
                  <a:solidFill>
                    <a:schemeClr val="bg1"/>
                  </a:solidFill>
                  <a:latin typeface="Ubuntu Condensed" panose="020B0506030602030204" pitchFamily="34" charset="0"/>
                </a:rPr>
                <a:t>Sign-in Logs</a:t>
              </a:r>
              <a:br>
                <a:rPr lang="en-US" sz="2000" i="1" dirty="0">
                  <a:solidFill>
                    <a:schemeClr val="bg1"/>
                  </a:solidFill>
                  <a:latin typeface="Ubuntu Condensed" panose="020B0506030602030204" pitchFamily="34" charset="0"/>
                </a:rPr>
              </a:br>
              <a:r>
                <a:rPr lang="en-US" sz="2000" i="1" dirty="0">
                  <a:solidFill>
                    <a:schemeClr val="bg1"/>
                  </a:solidFill>
                  <a:latin typeface="Ubuntu Condensed" panose="020B0506030602030204" pitchFamily="34" charset="0"/>
                </a:rPr>
                <a:t>&amp; Risk Policies </a:t>
              </a:r>
              <a:endParaRPr lang="en-SE" sz="2000" i="1" dirty="0">
                <a:solidFill>
                  <a:schemeClr val="bg1"/>
                </a:solidFill>
                <a:latin typeface="Ubuntu Condensed" panose="020B0506030602030204" pitchFamily="34"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fade">
                                      <p:cBhvr>
                                        <p:cTn id="17" dur="500"/>
                                        <p:tgtEl>
                                          <p:spTgt spid="2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fade">
                                      <p:cBhvr>
                                        <p:cTn id="22"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5A4ADA-1D65-27DD-B700-E995957B9A4A}"/>
            </a:ext>
          </a:extLst>
        </p:cNvPr>
        <p:cNvGrpSpPr/>
        <p:nvPr/>
      </p:nvGrpSpPr>
      <p:grpSpPr>
        <a:xfrm>
          <a:off x="0" y="0"/>
          <a:ext cx="0" cy="0"/>
          <a:chOff x="0" y="0"/>
          <a:chExt cx="0" cy="0"/>
        </a:xfrm>
      </p:grpSpPr>
      <p:pic>
        <p:nvPicPr>
          <p:cNvPr id="7" name="Graphic 6">
            <a:extLst>
              <a:ext uri="{FF2B5EF4-FFF2-40B4-BE49-F238E27FC236}">
                <a16:creationId xmlns:a16="http://schemas.microsoft.com/office/drawing/2014/main" id="{77E18C40-2903-E0C2-AAFB-44F29A6B53B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066369" y="2405395"/>
            <a:ext cx="1851614" cy="1851614"/>
          </a:xfrm>
          <a:prstGeom prst="rect">
            <a:avLst/>
          </a:prstGeom>
        </p:spPr>
      </p:pic>
      <p:pic>
        <p:nvPicPr>
          <p:cNvPr id="8" name="Graphic 7">
            <a:extLst>
              <a:ext uri="{FF2B5EF4-FFF2-40B4-BE49-F238E27FC236}">
                <a16:creationId xmlns:a16="http://schemas.microsoft.com/office/drawing/2014/main" id="{F41DB45F-7925-BFD4-C291-F9E3D3863670}"/>
              </a:ext>
            </a:extLst>
          </p:cNvPr>
          <p:cNvPicPr>
            <a:picLocks noChangeAspect="1"/>
          </p:cNvPicPr>
          <p:nvPr/>
        </p:nvPicPr>
        <p:blipFill>
          <a:blip r:embed="rId4"/>
          <a:srcRect/>
          <a:stretch/>
        </p:blipFill>
        <p:spPr>
          <a:xfrm>
            <a:off x="8161957" y="2308004"/>
            <a:ext cx="2046396" cy="2046396"/>
          </a:xfrm>
          <a:prstGeom prst="rect">
            <a:avLst/>
          </a:prstGeom>
        </p:spPr>
      </p:pic>
      <p:sp>
        <p:nvSpPr>
          <p:cNvPr id="9" name="TextBox 8">
            <a:extLst>
              <a:ext uri="{FF2B5EF4-FFF2-40B4-BE49-F238E27FC236}">
                <a16:creationId xmlns:a16="http://schemas.microsoft.com/office/drawing/2014/main" id="{AB7D8FF1-4A98-EF46-132D-AE72D402A756}"/>
              </a:ext>
            </a:extLst>
          </p:cNvPr>
          <p:cNvSpPr txBox="1"/>
          <p:nvPr/>
        </p:nvSpPr>
        <p:spPr>
          <a:xfrm>
            <a:off x="2358124" y="1953081"/>
            <a:ext cx="1559859" cy="523220"/>
          </a:xfrm>
          <a:prstGeom prst="rect">
            <a:avLst/>
          </a:prstGeom>
          <a:noFill/>
        </p:spPr>
        <p:txBody>
          <a:bodyPr wrap="square" rtlCol="0">
            <a:spAutoFit/>
          </a:bodyPr>
          <a:lstStyle/>
          <a:p>
            <a:pPr algn="ctr"/>
            <a:r>
              <a:rPr lang="en-US" sz="2800" b="1" dirty="0" err="1">
                <a:latin typeface="Ubuntu Condensed" panose="020B0506030602030204" pitchFamily="34" charset="0"/>
              </a:rPr>
              <a:t>AzureRM</a:t>
            </a:r>
            <a:endParaRPr lang="en-SE" sz="2800" b="1" dirty="0">
              <a:latin typeface="Ubuntu Condensed" panose="020B0506030602030204" pitchFamily="34" charset="0"/>
            </a:endParaRPr>
          </a:p>
        </p:txBody>
      </p:sp>
      <p:sp>
        <p:nvSpPr>
          <p:cNvPr id="10" name="TextBox 9">
            <a:extLst>
              <a:ext uri="{FF2B5EF4-FFF2-40B4-BE49-F238E27FC236}">
                <a16:creationId xmlns:a16="http://schemas.microsoft.com/office/drawing/2014/main" id="{C431BE47-C2D4-F19A-0A22-2DA98B04CF86}"/>
              </a:ext>
            </a:extLst>
          </p:cNvPr>
          <p:cNvSpPr txBox="1"/>
          <p:nvPr/>
        </p:nvSpPr>
        <p:spPr>
          <a:xfrm>
            <a:off x="8565772" y="1953081"/>
            <a:ext cx="1559859" cy="523220"/>
          </a:xfrm>
          <a:prstGeom prst="rect">
            <a:avLst/>
          </a:prstGeom>
          <a:noFill/>
        </p:spPr>
        <p:txBody>
          <a:bodyPr wrap="square" rtlCol="0">
            <a:spAutoFit/>
          </a:bodyPr>
          <a:lstStyle/>
          <a:p>
            <a:pPr algn="ctr"/>
            <a:r>
              <a:rPr lang="en-US" sz="2800" b="1" dirty="0">
                <a:latin typeface="Ubuntu Condensed" panose="020B0506030602030204" pitchFamily="34" charset="0"/>
              </a:rPr>
              <a:t>Az</a:t>
            </a:r>
            <a:endParaRPr lang="en-SE" sz="2800" b="1" dirty="0">
              <a:latin typeface="Ubuntu Condensed" panose="020B0506030602030204" pitchFamily="34" charset="0"/>
            </a:endParaRPr>
          </a:p>
        </p:txBody>
      </p:sp>
      <p:pic>
        <p:nvPicPr>
          <p:cNvPr id="12" name="Picture 11" descr="A red and yellow letters&#10;&#10;Description automatically generated">
            <a:extLst>
              <a:ext uri="{FF2B5EF4-FFF2-40B4-BE49-F238E27FC236}">
                <a16:creationId xmlns:a16="http://schemas.microsoft.com/office/drawing/2014/main" id="{1A3BB809-EBBA-7366-BD0D-C720DDF512CF}"/>
              </a:ext>
            </a:extLst>
          </p:cNvPr>
          <p:cNvPicPr>
            <a:picLocks noChangeAspect="1"/>
          </p:cNvPicPr>
          <p:nvPr/>
        </p:nvPicPr>
        <p:blipFill>
          <a:blip r:embed="rId5"/>
          <a:stretch>
            <a:fillRect/>
          </a:stretch>
        </p:blipFill>
        <p:spPr>
          <a:xfrm>
            <a:off x="5419572" y="2851505"/>
            <a:ext cx="1352856" cy="1154990"/>
          </a:xfrm>
          <a:prstGeom prst="rect">
            <a:avLst/>
          </a:prstGeom>
        </p:spPr>
      </p:pic>
      <p:sp>
        <p:nvSpPr>
          <p:cNvPr id="2" name="TextBox 1">
            <a:extLst>
              <a:ext uri="{FF2B5EF4-FFF2-40B4-BE49-F238E27FC236}">
                <a16:creationId xmlns:a16="http://schemas.microsoft.com/office/drawing/2014/main" id="{8FAEEACE-1F71-F66C-3091-52498D9C33DF}"/>
              </a:ext>
            </a:extLst>
          </p:cNvPr>
          <p:cNvSpPr txBox="1"/>
          <p:nvPr/>
        </p:nvSpPr>
        <p:spPr>
          <a:xfrm>
            <a:off x="2212246" y="1627258"/>
            <a:ext cx="1559859" cy="3154710"/>
          </a:xfrm>
          <a:prstGeom prst="rect">
            <a:avLst/>
          </a:prstGeom>
          <a:noFill/>
        </p:spPr>
        <p:txBody>
          <a:bodyPr wrap="square" rtlCol="0">
            <a:spAutoFit/>
          </a:bodyPr>
          <a:lstStyle/>
          <a:p>
            <a:pPr algn="ctr"/>
            <a:r>
              <a:rPr lang="en-US" sz="19900" b="1" dirty="0">
                <a:latin typeface="Ubuntu Condensed" panose="020B0506030602030204" pitchFamily="34" charset="0"/>
              </a:rPr>
              <a:t>❌</a:t>
            </a:r>
            <a:endParaRPr lang="en-SE" sz="19900" b="1" dirty="0">
              <a:latin typeface="Ubuntu Condensed" panose="020B0506030602030204" pitchFamily="34" charset="0"/>
            </a:endParaRPr>
          </a:p>
        </p:txBody>
      </p:sp>
    </p:spTree>
    <p:extLst>
      <p:ext uri="{BB962C8B-B14F-4D97-AF65-F5344CB8AC3E}">
        <p14:creationId xmlns:p14="http://schemas.microsoft.com/office/powerpoint/2010/main" val="2597938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967BFD-4C21-3BF6-1F19-77804F20C67F}"/>
            </a:ext>
          </a:extLst>
        </p:cNvPr>
        <p:cNvGrpSpPr/>
        <p:nvPr/>
      </p:nvGrpSpPr>
      <p:grpSpPr>
        <a:xfrm>
          <a:off x="0" y="0"/>
          <a:ext cx="0" cy="0"/>
          <a:chOff x="0" y="0"/>
          <a:chExt cx="0" cy="0"/>
        </a:xfrm>
      </p:grpSpPr>
      <p:grpSp>
        <p:nvGrpSpPr>
          <p:cNvPr id="35" name="Group 34">
            <a:extLst>
              <a:ext uri="{FF2B5EF4-FFF2-40B4-BE49-F238E27FC236}">
                <a16:creationId xmlns:a16="http://schemas.microsoft.com/office/drawing/2014/main" id="{D1E9DF6C-5C51-1CAD-86D8-3C978F2922EE}"/>
              </a:ext>
            </a:extLst>
          </p:cNvPr>
          <p:cNvGrpSpPr/>
          <p:nvPr/>
        </p:nvGrpSpPr>
        <p:grpSpPr>
          <a:xfrm>
            <a:off x="1263371" y="1314196"/>
            <a:ext cx="1003579" cy="989400"/>
            <a:chOff x="6096000" y="1580477"/>
            <a:chExt cx="1003579" cy="989400"/>
          </a:xfrm>
        </p:grpSpPr>
        <p:sp>
          <p:nvSpPr>
            <p:cNvPr id="19" name="Google Shape;2406;p21">
              <a:extLst>
                <a:ext uri="{FF2B5EF4-FFF2-40B4-BE49-F238E27FC236}">
                  <a16:creationId xmlns:a16="http://schemas.microsoft.com/office/drawing/2014/main" id="{35509D87-99BD-763F-D3A9-2A94A4C0476F}"/>
                </a:ext>
              </a:extLst>
            </p:cNvPr>
            <p:cNvSpPr/>
            <p:nvPr/>
          </p:nvSpPr>
          <p:spPr>
            <a:xfrm>
              <a:off x="6110179" y="1580477"/>
              <a:ext cx="989400" cy="989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dirty="0">
                <a:solidFill>
                  <a:srgbClr val="9CDCFE"/>
                </a:solidFill>
                <a:latin typeface="Ubuntu Condensed" panose="020B0506030602030204" pitchFamily="34" charset="0"/>
                <a:ea typeface="Calibri"/>
                <a:cs typeface="Calibri"/>
                <a:sym typeface="Calibri"/>
              </a:endParaRPr>
            </a:p>
          </p:txBody>
        </p:sp>
        <p:sp>
          <p:nvSpPr>
            <p:cNvPr id="20" name="Google Shape;2407;p21">
              <a:extLst>
                <a:ext uri="{FF2B5EF4-FFF2-40B4-BE49-F238E27FC236}">
                  <a16:creationId xmlns:a16="http://schemas.microsoft.com/office/drawing/2014/main" id="{37489E0F-F1D0-2644-0334-0616DC2091B0}"/>
                </a:ext>
              </a:extLst>
            </p:cNvPr>
            <p:cNvSpPr/>
            <p:nvPr/>
          </p:nvSpPr>
          <p:spPr>
            <a:xfrm>
              <a:off x="6287353" y="1757652"/>
              <a:ext cx="634800" cy="6348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4" name="TextBox 33">
              <a:extLst>
                <a:ext uri="{FF2B5EF4-FFF2-40B4-BE49-F238E27FC236}">
                  <a16:creationId xmlns:a16="http://schemas.microsoft.com/office/drawing/2014/main" id="{82024A3A-3B25-60CE-05F0-AD7717D91B9C}"/>
                </a:ext>
              </a:extLst>
            </p:cNvPr>
            <p:cNvSpPr txBox="1"/>
            <p:nvPr/>
          </p:nvSpPr>
          <p:spPr>
            <a:xfrm>
              <a:off x="6096000" y="1773455"/>
              <a:ext cx="1003579" cy="584775"/>
            </a:xfrm>
            <a:prstGeom prst="rect">
              <a:avLst/>
            </a:prstGeom>
            <a:noFill/>
          </p:spPr>
          <p:txBody>
            <a:bodyPr wrap="square">
              <a:spAutoFit/>
            </a:bodyPr>
            <a:lstStyle/>
            <a:p>
              <a:pPr algn="ctr"/>
              <a:r>
                <a:rPr lang="en-US" sz="3200" b="1" dirty="0">
                  <a:solidFill>
                    <a:srgbClr val="9CDCFE"/>
                  </a:solidFill>
                  <a:latin typeface="Ubuntu Condensed" panose="020B0506030602030204" pitchFamily="34" charset="0"/>
                </a:rPr>
                <a:t>3</a:t>
              </a:r>
              <a:endParaRPr lang="en-SE" sz="3200" b="1" dirty="0">
                <a:solidFill>
                  <a:srgbClr val="9CDCFE"/>
                </a:solidFill>
              </a:endParaRPr>
            </a:p>
          </p:txBody>
        </p:sp>
      </p:grpSp>
      <p:sp>
        <p:nvSpPr>
          <p:cNvPr id="5" name="Title 3">
            <a:extLst>
              <a:ext uri="{FF2B5EF4-FFF2-40B4-BE49-F238E27FC236}">
                <a16:creationId xmlns:a16="http://schemas.microsoft.com/office/drawing/2014/main" id="{A297184D-9CAE-A608-11A7-57CBF798ABF6}"/>
              </a:ext>
            </a:extLst>
          </p:cNvPr>
          <p:cNvSpPr txBox="1">
            <a:spLocks/>
          </p:cNvSpPr>
          <p:nvPr/>
        </p:nvSpPr>
        <p:spPr>
          <a:xfrm>
            <a:off x="326571" y="2403447"/>
            <a:ext cx="11538858" cy="1279273"/>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dk1"/>
              </a:buClr>
              <a:buSzPts val="4000"/>
              <a:buFont typeface="Aldrich"/>
              <a:buNone/>
              <a:defRPr sz="4000" b="1" i="0" u="none" strike="noStrike" cap="none">
                <a:solidFill>
                  <a:schemeClr val="dk1"/>
                </a:solidFill>
                <a:latin typeface="Ubuntu Condensed"/>
                <a:ea typeface="Ubuntu Condensed"/>
                <a:cs typeface="Ubuntu Condensed"/>
                <a:sym typeface="Ubuntu Condensed"/>
              </a:defRPr>
            </a:lvl1pPr>
            <a:lvl2pPr marR="0" lvl="1"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2pPr>
            <a:lvl3pPr marR="0" lvl="2"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3pPr>
            <a:lvl4pPr marR="0" lvl="3"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4pPr>
            <a:lvl5pPr marR="0" lvl="4"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5pPr>
            <a:lvl6pPr marR="0" lvl="5"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6pPr>
            <a:lvl7pPr marR="0" lvl="6"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7pPr>
            <a:lvl8pPr marR="0" lvl="7"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8pPr>
            <a:lvl9pPr marR="0" lvl="8"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9pPr>
          </a:lstStyle>
          <a:p>
            <a:r>
              <a:rPr lang="en-US" sz="5400" dirty="0"/>
              <a:t>The Entire Toolchain 🚀</a:t>
            </a:r>
            <a:endParaRPr lang="en-SE" sz="5400" dirty="0"/>
          </a:p>
        </p:txBody>
      </p:sp>
      <p:sp>
        <p:nvSpPr>
          <p:cNvPr id="6" name="TextBox 5">
            <a:extLst>
              <a:ext uri="{FF2B5EF4-FFF2-40B4-BE49-F238E27FC236}">
                <a16:creationId xmlns:a16="http://schemas.microsoft.com/office/drawing/2014/main" id="{E5F2BECB-F1A6-EB3F-544E-FF4A9B90FC13}"/>
              </a:ext>
            </a:extLst>
          </p:cNvPr>
          <p:cNvSpPr txBox="1"/>
          <p:nvPr/>
        </p:nvSpPr>
        <p:spPr>
          <a:xfrm>
            <a:off x="3324694" y="2061134"/>
            <a:ext cx="8591341" cy="584775"/>
          </a:xfrm>
          <a:prstGeom prst="rect">
            <a:avLst/>
          </a:prstGeom>
          <a:noFill/>
        </p:spPr>
        <p:txBody>
          <a:bodyPr wrap="square">
            <a:spAutoFit/>
          </a:bodyPr>
          <a:lstStyle/>
          <a:p>
            <a:r>
              <a:rPr lang="en-US" sz="3200" dirty="0">
                <a:solidFill>
                  <a:schemeClr val="tx1">
                    <a:lumMod val="50000"/>
                    <a:lumOff val="50000"/>
                  </a:schemeClr>
                </a:solidFill>
                <a:latin typeface="Ubuntu Condensed" panose="020B0506030602030204" pitchFamily="34" charset="0"/>
              </a:rPr>
              <a:t>Not considering</a:t>
            </a:r>
            <a:endParaRPr lang="en-SE" sz="3200" dirty="0">
              <a:latin typeface="Ubuntu Condensed" panose="020B0506030602030204" pitchFamily="34" charset="0"/>
            </a:endParaRPr>
          </a:p>
        </p:txBody>
      </p:sp>
    </p:spTree>
    <p:extLst>
      <p:ext uri="{BB962C8B-B14F-4D97-AF65-F5344CB8AC3E}">
        <p14:creationId xmlns:p14="http://schemas.microsoft.com/office/powerpoint/2010/main" val="2300610731"/>
      </p:ext>
    </p:extLst>
  </p:cSld>
  <p:clrMapOvr>
    <a:masterClrMapping/>
  </p:clrMapOvr>
  <p:transition spd="slow">
    <p:push/>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9719D0-26FE-6952-4A81-1CBEF283BB7D}"/>
            </a:ext>
          </a:extLst>
        </p:cNvPr>
        <p:cNvGrpSpPr/>
        <p:nvPr/>
      </p:nvGrpSpPr>
      <p:grpSpPr>
        <a:xfrm>
          <a:off x="0" y="0"/>
          <a:ext cx="0" cy="0"/>
          <a:chOff x="0" y="0"/>
          <a:chExt cx="0" cy="0"/>
        </a:xfrm>
      </p:grpSpPr>
      <p:grpSp>
        <p:nvGrpSpPr>
          <p:cNvPr id="97" name="Group 96">
            <a:extLst>
              <a:ext uri="{FF2B5EF4-FFF2-40B4-BE49-F238E27FC236}">
                <a16:creationId xmlns:a16="http://schemas.microsoft.com/office/drawing/2014/main" id="{5C2E3A6B-5291-F3F3-939E-FA4DCB8F7876}"/>
              </a:ext>
            </a:extLst>
          </p:cNvPr>
          <p:cNvGrpSpPr/>
          <p:nvPr/>
        </p:nvGrpSpPr>
        <p:grpSpPr>
          <a:xfrm>
            <a:off x="850690" y="757643"/>
            <a:ext cx="4161254" cy="3569333"/>
            <a:chOff x="850690" y="757643"/>
            <a:chExt cx="4161254" cy="3569333"/>
          </a:xfrm>
        </p:grpSpPr>
        <p:sp>
          <p:nvSpPr>
            <p:cNvPr id="40" name="Rectangle: Rounded Corners 39">
              <a:extLst>
                <a:ext uri="{FF2B5EF4-FFF2-40B4-BE49-F238E27FC236}">
                  <a16:creationId xmlns:a16="http://schemas.microsoft.com/office/drawing/2014/main" id="{1903973A-2805-822A-C06E-F46CAA0DFA54}"/>
                </a:ext>
              </a:extLst>
            </p:cNvPr>
            <p:cNvSpPr/>
            <p:nvPr/>
          </p:nvSpPr>
          <p:spPr>
            <a:xfrm>
              <a:off x="850690" y="1328353"/>
              <a:ext cx="4161254" cy="2998623"/>
            </a:xfrm>
            <a:prstGeom prst="roundRect">
              <a:avLst/>
            </a:prstGeom>
            <a:noFill/>
            <a:ln w="28575">
              <a:solidFill>
                <a:srgbClr val="9CDCF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pic>
          <p:nvPicPr>
            <p:cNvPr id="38" name="Graphic 37">
              <a:extLst>
                <a:ext uri="{FF2B5EF4-FFF2-40B4-BE49-F238E27FC236}">
                  <a16:creationId xmlns:a16="http://schemas.microsoft.com/office/drawing/2014/main" id="{B1F2F420-FD57-8E04-450F-D9F24E34251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127177" y="757643"/>
              <a:ext cx="775322" cy="775322"/>
            </a:xfrm>
            <a:prstGeom prst="rect">
              <a:avLst/>
            </a:prstGeom>
          </p:spPr>
        </p:pic>
        <p:sp>
          <p:nvSpPr>
            <p:cNvPr id="43" name="TextBox 42">
              <a:extLst>
                <a:ext uri="{FF2B5EF4-FFF2-40B4-BE49-F238E27FC236}">
                  <a16:creationId xmlns:a16="http://schemas.microsoft.com/office/drawing/2014/main" id="{81AD8E01-4DBB-77AE-39E6-88D30826C7C1}"/>
                </a:ext>
              </a:extLst>
            </p:cNvPr>
            <p:cNvSpPr txBox="1"/>
            <p:nvPr/>
          </p:nvSpPr>
          <p:spPr>
            <a:xfrm>
              <a:off x="3078289" y="923301"/>
              <a:ext cx="1559859" cy="400110"/>
            </a:xfrm>
            <a:prstGeom prst="rect">
              <a:avLst/>
            </a:prstGeom>
            <a:noFill/>
          </p:spPr>
          <p:txBody>
            <a:bodyPr wrap="square" rtlCol="0">
              <a:spAutoFit/>
            </a:bodyPr>
            <a:lstStyle/>
            <a:p>
              <a:pPr algn="ctr"/>
              <a:r>
                <a:rPr lang="en-US" sz="2000" dirty="0">
                  <a:latin typeface="Ubuntu Condensed" panose="020B0506030602030204" pitchFamily="34" charset="0"/>
                </a:rPr>
                <a:t>Azure</a:t>
              </a:r>
              <a:endParaRPr lang="en-SE" sz="2000" dirty="0">
                <a:latin typeface="Ubuntu Condensed" panose="020B0506030602030204" pitchFamily="34" charset="0"/>
              </a:endParaRPr>
            </a:p>
          </p:txBody>
        </p:sp>
      </p:grpSp>
      <p:grpSp>
        <p:nvGrpSpPr>
          <p:cNvPr id="96" name="Group 95">
            <a:extLst>
              <a:ext uri="{FF2B5EF4-FFF2-40B4-BE49-F238E27FC236}">
                <a16:creationId xmlns:a16="http://schemas.microsoft.com/office/drawing/2014/main" id="{2A339909-2811-8BC8-BF40-489E359E3A51}"/>
              </a:ext>
            </a:extLst>
          </p:cNvPr>
          <p:cNvGrpSpPr/>
          <p:nvPr/>
        </p:nvGrpSpPr>
        <p:grpSpPr>
          <a:xfrm>
            <a:off x="5617275" y="759995"/>
            <a:ext cx="4275116" cy="3570461"/>
            <a:chOff x="5617275" y="759995"/>
            <a:chExt cx="4275116" cy="3570461"/>
          </a:xfrm>
        </p:grpSpPr>
        <p:sp>
          <p:nvSpPr>
            <p:cNvPr id="39" name="Rectangle: Rounded Corners 38">
              <a:extLst>
                <a:ext uri="{FF2B5EF4-FFF2-40B4-BE49-F238E27FC236}">
                  <a16:creationId xmlns:a16="http://schemas.microsoft.com/office/drawing/2014/main" id="{A93CE114-0226-D823-397E-C9B9FF315E89}"/>
                </a:ext>
              </a:extLst>
            </p:cNvPr>
            <p:cNvSpPr/>
            <p:nvPr/>
          </p:nvSpPr>
          <p:spPr>
            <a:xfrm>
              <a:off x="5617275" y="1331833"/>
              <a:ext cx="4161254" cy="2998623"/>
            </a:xfrm>
            <a:prstGeom prst="roundRect">
              <a:avLst/>
            </a:prstGeom>
            <a:noFill/>
            <a:ln w="28575">
              <a:solidFill>
                <a:srgbClr val="9CDCF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pic>
          <p:nvPicPr>
            <p:cNvPr id="22" name="Graphic 21">
              <a:extLst>
                <a:ext uri="{FF2B5EF4-FFF2-40B4-BE49-F238E27FC236}">
                  <a16:creationId xmlns:a16="http://schemas.microsoft.com/office/drawing/2014/main" id="{4A81705F-1340-6610-72A7-13BBCB04F3A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119421" y="759995"/>
              <a:ext cx="772970" cy="772970"/>
            </a:xfrm>
            <a:prstGeom prst="rect">
              <a:avLst/>
            </a:prstGeom>
          </p:spPr>
        </p:pic>
        <p:sp>
          <p:nvSpPr>
            <p:cNvPr id="44" name="TextBox 43">
              <a:extLst>
                <a:ext uri="{FF2B5EF4-FFF2-40B4-BE49-F238E27FC236}">
                  <a16:creationId xmlns:a16="http://schemas.microsoft.com/office/drawing/2014/main" id="{C474D2FF-0D8F-8409-BECF-D05FBEBE73B1}"/>
                </a:ext>
              </a:extLst>
            </p:cNvPr>
            <p:cNvSpPr txBox="1"/>
            <p:nvPr/>
          </p:nvSpPr>
          <p:spPr>
            <a:xfrm>
              <a:off x="7559562" y="923301"/>
              <a:ext cx="1559859" cy="400110"/>
            </a:xfrm>
            <a:prstGeom prst="rect">
              <a:avLst/>
            </a:prstGeom>
            <a:noFill/>
          </p:spPr>
          <p:txBody>
            <a:bodyPr wrap="square" rtlCol="0">
              <a:spAutoFit/>
            </a:bodyPr>
            <a:lstStyle/>
            <a:p>
              <a:pPr algn="ctr"/>
              <a:r>
                <a:rPr lang="en-US" sz="2000" dirty="0">
                  <a:latin typeface="Ubuntu Condensed" panose="020B0506030602030204" pitchFamily="34" charset="0"/>
                </a:rPr>
                <a:t>Azure DevOps</a:t>
              </a:r>
              <a:endParaRPr lang="en-SE" sz="2000" dirty="0">
                <a:latin typeface="Ubuntu Condensed" panose="020B0506030602030204" pitchFamily="34" charset="0"/>
              </a:endParaRPr>
            </a:p>
          </p:txBody>
        </p:sp>
      </p:grpSp>
      <p:grpSp>
        <p:nvGrpSpPr>
          <p:cNvPr id="94" name="Group 93">
            <a:extLst>
              <a:ext uri="{FF2B5EF4-FFF2-40B4-BE49-F238E27FC236}">
                <a16:creationId xmlns:a16="http://schemas.microsoft.com/office/drawing/2014/main" id="{AF6C582D-8CEF-1A5C-3DFC-379E0397A558}"/>
              </a:ext>
            </a:extLst>
          </p:cNvPr>
          <p:cNvGrpSpPr/>
          <p:nvPr/>
        </p:nvGrpSpPr>
        <p:grpSpPr>
          <a:xfrm>
            <a:off x="6051081" y="2261589"/>
            <a:ext cx="1559859" cy="1181502"/>
            <a:chOff x="6051081" y="2239076"/>
            <a:chExt cx="1559859" cy="1181502"/>
          </a:xfrm>
        </p:grpSpPr>
        <p:pic>
          <p:nvPicPr>
            <p:cNvPr id="28" name="Picture 27" descr="A blue and white logo&#10;&#10;Description automatically generated">
              <a:extLst>
                <a:ext uri="{FF2B5EF4-FFF2-40B4-BE49-F238E27FC236}">
                  <a16:creationId xmlns:a16="http://schemas.microsoft.com/office/drawing/2014/main" id="{7CF14003-5211-C359-E2C9-2430142A775C}"/>
                </a:ext>
              </a:extLst>
            </p:cNvPr>
            <p:cNvPicPr>
              <a:picLocks noChangeAspect="1"/>
            </p:cNvPicPr>
            <p:nvPr/>
          </p:nvPicPr>
          <p:blipFill>
            <a:blip r:embed="rId6"/>
            <a:stretch>
              <a:fillRect/>
            </a:stretch>
          </p:blipFill>
          <p:spPr>
            <a:xfrm>
              <a:off x="6508893" y="2239076"/>
              <a:ext cx="772970" cy="772970"/>
            </a:xfrm>
            <a:prstGeom prst="rect">
              <a:avLst/>
            </a:prstGeom>
          </p:spPr>
        </p:pic>
        <p:sp>
          <p:nvSpPr>
            <p:cNvPr id="45" name="TextBox 44">
              <a:extLst>
                <a:ext uri="{FF2B5EF4-FFF2-40B4-BE49-F238E27FC236}">
                  <a16:creationId xmlns:a16="http://schemas.microsoft.com/office/drawing/2014/main" id="{105A56AD-D2E4-3851-B40C-3C3907B3D03A}"/>
                </a:ext>
              </a:extLst>
            </p:cNvPr>
            <p:cNvSpPr txBox="1"/>
            <p:nvPr/>
          </p:nvSpPr>
          <p:spPr>
            <a:xfrm>
              <a:off x="6051081" y="3020468"/>
              <a:ext cx="1559859" cy="400110"/>
            </a:xfrm>
            <a:prstGeom prst="rect">
              <a:avLst/>
            </a:prstGeom>
            <a:noFill/>
          </p:spPr>
          <p:txBody>
            <a:bodyPr wrap="square" rtlCol="0">
              <a:spAutoFit/>
            </a:bodyPr>
            <a:lstStyle/>
            <a:p>
              <a:pPr algn="ctr"/>
              <a:r>
                <a:rPr lang="en-US" sz="2000" dirty="0">
                  <a:latin typeface="Ubuntu Condensed" panose="020B0506030602030204" pitchFamily="34" charset="0"/>
                </a:rPr>
                <a:t>Azure Pipeline</a:t>
              </a:r>
              <a:endParaRPr lang="en-SE" sz="2000" dirty="0">
                <a:latin typeface="Ubuntu Condensed" panose="020B0506030602030204" pitchFamily="34" charset="0"/>
              </a:endParaRPr>
            </a:p>
          </p:txBody>
        </p:sp>
      </p:grpSp>
      <p:grpSp>
        <p:nvGrpSpPr>
          <p:cNvPr id="95" name="Group 94">
            <a:extLst>
              <a:ext uri="{FF2B5EF4-FFF2-40B4-BE49-F238E27FC236}">
                <a16:creationId xmlns:a16="http://schemas.microsoft.com/office/drawing/2014/main" id="{F77B9542-0E2E-2D95-2E08-C79FCECE61F8}"/>
              </a:ext>
            </a:extLst>
          </p:cNvPr>
          <p:cNvGrpSpPr/>
          <p:nvPr/>
        </p:nvGrpSpPr>
        <p:grpSpPr>
          <a:xfrm>
            <a:off x="7891108" y="2123159"/>
            <a:ext cx="1559859" cy="1305841"/>
            <a:chOff x="7891108" y="2123159"/>
            <a:chExt cx="1559859" cy="1305841"/>
          </a:xfrm>
        </p:grpSpPr>
        <p:pic>
          <p:nvPicPr>
            <p:cNvPr id="30" name="Picture 29" descr="A orange square with white lines and a black background">
              <a:extLst>
                <a:ext uri="{FF2B5EF4-FFF2-40B4-BE49-F238E27FC236}">
                  <a16:creationId xmlns:a16="http://schemas.microsoft.com/office/drawing/2014/main" id="{A82D5231-DD74-35BA-5AFA-9903221D9F4E}"/>
                </a:ext>
              </a:extLst>
            </p:cNvPr>
            <p:cNvPicPr>
              <a:picLocks noChangeAspect="1"/>
            </p:cNvPicPr>
            <p:nvPr/>
          </p:nvPicPr>
          <p:blipFill>
            <a:blip r:embed="rId7"/>
            <a:stretch>
              <a:fillRect/>
            </a:stretch>
          </p:blipFill>
          <p:spPr>
            <a:xfrm>
              <a:off x="7977973" y="2123159"/>
              <a:ext cx="1386130" cy="1031688"/>
            </a:xfrm>
            <a:prstGeom prst="rect">
              <a:avLst/>
            </a:prstGeom>
          </p:spPr>
        </p:pic>
        <p:sp>
          <p:nvSpPr>
            <p:cNvPr id="46" name="TextBox 45">
              <a:extLst>
                <a:ext uri="{FF2B5EF4-FFF2-40B4-BE49-F238E27FC236}">
                  <a16:creationId xmlns:a16="http://schemas.microsoft.com/office/drawing/2014/main" id="{F6576E1D-EC97-BD43-F6C1-E759376B5C5B}"/>
                </a:ext>
              </a:extLst>
            </p:cNvPr>
            <p:cNvSpPr txBox="1"/>
            <p:nvPr/>
          </p:nvSpPr>
          <p:spPr>
            <a:xfrm>
              <a:off x="7891108" y="3028890"/>
              <a:ext cx="1559859" cy="400110"/>
            </a:xfrm>
            <a:prstGeom prst="rect">
              <a:avLst/>
            </a:prstGeom>
            <a:noFill/>
          </p:spPr>
          <p:txBody>
            <a:bodyPr wrap="square" rtlCol="0">
              <a:spAutoFit/>
            </a:bodyPr>
            <a:lstStyle/>
            <a:p>
              <a:pPr algn="ctr"/>
              <a:r>
                <a:rPr lang="en-US" sz="2000" dirty="0">
                  <a:latin typeface="Ubuntu Condensed" panose="020B0506030602030204" pitchFamily="34" charset="0"/>
                </a:rPr>
                <a:t>Repository</a:t>
              </a:r>
              <a:endParaRPr lang="en-SE" sz="2000" dirty="0">
                <a:latin typeface="Ubuntu Condensed" panose="020B0506030602030204" pitchFamily="34" charset="0"/>
              </a:endParaRPr>
            </a:p>
          </p:txBody>
        </p:sp>
      </p:grpSp>
      <p:grpSp>
        <p:nvGrpSpPr>
          <p:cNvPr id="89" name="Group 88">
            <a:extLst>
              <a:ext uri="{FF2B5EF4-FFF2-40B4-BE49-F238E27FC236}">
                <a16:creationId xmlns:a16="http://schemas.microsoft.com/office/drawing/2014/main" id="{A77DFA08-8B73-DC02-D68E-78C6712586EC}"/>
              </a:ext>
            </a:extLst>
          </p:cNvPr>
          <p:cNvGrpSpPr/>
          <p:nvPr/>
        </p:nvGrpSpPr>
        <p:grpSpPr>
          <a:xfrm>
            <a:off x="2603301" y="5272383"/>
            <a:ext cx="2224144" cy="1381186"/>
            <a:chOff x="2603301" y="5272383"/>
            <a:chExt cx="2224144" cy="1381186"/>
          </a:xfrm>
        </p:grpSpPr>
        <p:sp>
          <p:nvSpPr>
            <p:cNvPr id="41" name="TextBox 40">
              <a:extLst>
                <a:ext uri="{FF2B5EF4-FFF2-40B4-BE49-F238E27FC236}">
                  <a16:creationId xmlns:a16="http://schemas.microsoft.com/office/drawing/2014/main" id="{363EB73D-0FF8-19FD-87C0-90D925F4EF5D}"/>
                </a:ext>
              </a:extLst>
            </p:cNvPr>
            <p:cNvSpPr txBox="1"/>
            <p:nvPr/>
          </p:nvSpPr>
          <p:spPr>
            <a:xfrm>
              <a:off x="3176212" y="5272383"/>
              <a:ext cx="1078322" cy="1107996"/>
            </a:xfrm>
            <a:prstGeom prst="rect">
              <a:avLst/>
            </a:prstGeom>
            <a:noFill/>
          </p:spPr>
          <p:txBody>
            <a:bodyPr wrap="square" rtlCol="0">
              <a:spAutoFit/>
            </a:bodyPr>
            <a:lstStyle/>
            <a:p>
              <a:pPr algn="ctr"/>
              <a:r>
                <a:rPr lang="en-US" sz="6600" dirty="0">
                  <a:latin typeface="Ubuntu Condensed" panose="020B0506030602030204" pitchFamily="34" charset="0"/>
                </a:rPr>
                <a:t>👨‍💻</a:t>
              </a:r>
              <a:endParaRPr lang="en-SE" sz="6600" dirty="0">
                <a:latin typeface="Ubuntu Condensed" panose="020B0506030602030204" pitchFamily="34" charset="0"/>
              </a:endParaRPr>
            </a:p>
          </p:txBody>
        </p:sp>
        <p:sp>
          <p:nvSpPr>
            <p:cNvPr id="48" name="TextBox 47">
              <a:extLst>
                <a:ext uri="{FF2B5EF4-FFF2-40B4-BE49-F238E27FC236}">
                  <a16:creationId xmlns:a16="http://schemas.microsoft.com/office/drawing/2014/main" id="{1798E82B-9D71-DAE8-6510-AF285729A810}"/>
                </a:ext>
              </a:extLst>
            </p:cNvPr>
            <p:cNvSpPr txBox="1"/>
            <p:nvPr/>
          </p:nvSpPr>
          <p:spPr>
            <a:xfrm>
              <a:off x="2603301" y="6253459"/>
              <a:ext cx="2224144" cy="400110"/>
            </a:xfrm>
            <a:prstGeom prst="rect">
              <a:avLst/>
            </a:prstGeom>
            <a:noFill/>
          </p:spPr>
          <p:txBody>
            <a:bodyPr wrap="square" rtlCol="0">
              <a:spAutoFit/>
            </a:bodyPr>
            <a:lstStyle/>
            <a:p>
              <a:pPr algn="ctr"/>
              <a:r>
                <a:rPr lang="en-US" sz="2000" dirty="0" err="1">
                  <a:latin typeface="Ubuntu Condensed" panose="020B0506030602030204" pitchFamily="34" charset="0"/>
                </a:rPr>
                <a:t>Entra</a:t>
              </a:r>
              <a:r>
                <a:rPr lang="en-US" sz="2000" dirty="0">
                  <a:latin typeface="Ubuntu Condensed" panose="020B0506030602030204" pitchFamily="34" charset="0"/>
                </a:rPr>
                <a:t> Administrator</a:t>
              </a:r>
              <a:endParaRPr lang="en-SE" sz="2000" dirty="0">
                <a:latin typeface="Ubuntu Condensed" panose="020B0506030602030204" pitchFamily="34" charset="0"/>
              </a:endParaRPr>
            </a:p>
          </p:txBody>
        </p:sp>
      </p:grpSp>
      <p:grpSp>
        <p:nvGrpSpPr>
          <p:cNvPr id="66" name="Group 65">
            <a:extLst>
              <a:ext uri="{FF2B5EF4-FFF2-40B4-BE49-F238E27FC236}">
                <a16:creationId xmlns:a16="http://schemas.microsoft.com/office/drawing/2014/main" id="{92B6006E-4ACF-557D-7897-D6F9A9EE19E5}"/>
              </a:ext>
            </a:extLst>
          </p:cNvPr>
          <p:cNvGrpSpPr/>
          <p:nvPr/>
        </p:nvGrpSpPr>
        <p:grpSpPr>
          <a:xfrm>
            <a:off x="9892392" y="1149112"/>
            <a:ext cx="2151284" cy="2279888"/>
            <a:chOff x="9892392" y="1149112"/>
            <a:chExt cx="2151284" cy="2279888"/>
          </a:xfrm>
        </p:grpSpPr>
        <p:cxnSp>
          <p:nvCxnSpPr>
            <p:cNvPr id="54" name="Straight Arrow Connector 53">
              <a:extLst>
                <a:ext uri="{FF2B5EF4-FFF2-40B4-BE49-F238E27FC236}">
                  <a16:creationId xmlns:a16="http://schemas.microsoft.com/office/drawing/2014/main" id="{08816EC5-FFC2-D5E6-D85D-D347B9887775}"/>
                </a:ext>
              </a:extLst>
            </p:cNvPr>
            <p:cNvCxnSpPr>
              <a:stCxn id="42" idx="0"/>
            </p:cNvCxnSpPr>
            <p:nvPr/>
          </p:nvCxnSpPr>
          <p:spPr>
            <a:xfrm rot="16200000" flipV="1">
              <a:off x="9975820" y="1065684"/>
              <a:ext cx="922451" cy="1089308"/>
            </a:xfrm>
            <a:prstGeom prst="bentConnector2">
              <a:avLst/>
            </a:prstGeom>
            <a:ln w="28575">
              <a:solidFill>
                <a:srgbClr val="1E1E1F"/>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28F18D6A-C98C-6928-E605-10AEA2709CD9}"/>
                </a:ext>
              </a:extLst>
            </p:cNvPr>
            <p:cNvSpPr txBox="1"/>
            <p:nvPr/>
          </p:nvSpPr>
          <p:spPr>
            <a:xfrm>
              <a:off x="10442538" y="2071563"/>
              <a:ext cx="1078322" cy="1107996"/>
            </a:xfrm>
            <a:prstGeom prst="rect">
              <a:avLst/>
            </a:prstGeom>
            <a:noFill/>
          </p:spPr>
          <p:txBody>
            <a:bodyPr wrap="square" rtlCol="0">
              <a:spAutoFit/>
            </a:bodyPr>
            <a:lstStyle/>
            <a:p>
              <a:pPr algn="ctr"/>
              <a:r>
                <a:rPr lang="en-US" sz="6600" dirty="0">
                  <a:latin typeface="Ubuntu Condensed" panose="020B0506030602030204" pitchFamily="34" charset="0"/>
                </a:rPr>
                <a:t>🧑‍💻</a:t>
              </a:r>
              <a:endParaRPr lang="en-SE" sz="6600" dirty="0">
                <a:latin typeface="Ubuntu Condensed" panose="020B0506030602030204" pitchFamily="34" charset="0"/>
              </a:endParaRPr>
            </a:p>
          </p:txBody>
        </p:sp>
        <p:sp>
          <p:nvSpPr>
            <p:cNvPr id="49" name="TextBox 48">
              <a:extLst>
                <a:ext uri="{FF2B5EF4-FFF2-40B4-BE49-F238E27FC236}">
                  <a16:creationId xmlns:a16="http://schemas.microsoft.com/office/drawing/2014/main" id="{0A8327FF-6B1D-1D71-56BF-D7E0A15F71EE}"/>
                </a:ext>
              </a:extLst>
            </p:cNvPr>
            <p:cNvSpPr txBox="1"/>
            <p:nvPr/>
          </p:nvSpPr>
          <p:spPr>
            <a:xfrm>
              <a:off x="9919722" y="3028890"/>
              <a:ext cx="2123954" cy="400110"/>
            </a:xfrm>
            <a:prstGeom prst="rect">
              <a:avLst/>
            </a:prstGeom>
            <a:noFill/>
          </p:spPr>
          <p:txBody>
            <a:bodyPr wrap="square" rtlCol="0">
              <a:spAutoFit/>
            </a:bodyPr>
            <a:lstStyle/>
            <a:p>
              <a:pPr algn="ctr"/>
              <a:r>
                <a:rPr lang="en-US" sz="2000" dirty="0">
                  <a:latin typeface="Ubuntu Condensed" panose="020B0506030602030204" pitchFamily="34" charset="0"/>
                </a:rPr>
                <a:t>Platform Engineer</a:t>
              </a:r>
              <a:endParaRPr lang="en-SE" sz="2000" dirty="0">
                <a:latin typeface="Ubuntu Condensed" panose="020B0506030602030204" pitchFamily="34" charset="0"/>
              </a:endParaRPr>
            </a:p>
          </p:txBody>
        </p:sp>
      </p:grpSp>
      <p:grpSp>
        <p:nvGrpSpPr>
          <p:cNvPr id="91" name="Group 90">
            <a:extLst>
              <a:ext uri="{FF2B5EF4-FFF2-40B4-BE49-F238E27FC236}">
                <a16:creationId xmlns:a16="http://schemas.microsoft.com/office/drawing/2014/main" id="{2AB53D0F-63BC-5EFD-A090-888E7F0820B3}"/>
              </a:ext>
            </a:extLst>
          </p:cNvPr>
          <p:cNvGrpSpPr/>
          <p:nvPr/>
        </p:nvGrpSpPr>
        <p:grpSpPr>
          <a:xfrm>
            <a:off x="2652899" y="1820358"/>
            <a:ext cx="2123954" cy="1215322"/>
            <a:chOff x="2653841" y="2572892"/>
            <a:chExt cx="2123954" cy="1215322"/>
          </a:xfrm>
        </p:grpSpPr>
        <p:pic>
          <p:nvPicPr>
            <p:cNvPr id="35" name="Graphic 34">
              <a:extLst>
                <a:ext uri="{FF2B5EF4-FFF2-40B4-BE49-F238E27FC236}">
                  <a16:creationId xmlns:a16="http://schemas.microsoft.com/office/drawing/2014/main" id="{9E97E20E-E969-349F-1A04-E516E59901A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328414" y="3013406"/>
              <a:ext cx="774808" cy="774808"/>
            </a:xfrm>
            <a:prstGeom prst="rect">
              <a:avLst/>
            </a:prstGeom>
          </p:spPr>
        </p:pic>
        <p:sp>
          <p:nvSpPr>
            <p:cNvPr id="50" name="TextBox 49">
              <a:extLst>
                <a:ext uri="{FF2B5EF4-FFF2-40B4-BE49-F238E27FC236}">
                  <a16:creationId xmlns:a16="http://schemas.microsoft.com/office/drawing/2014/main" id="{3AE49096-972B-E700-7323-F11B9E12B6BD}"/>
                </a:ext>
              </a:extLst>
            </p:cNvPr>
            <p:cNvSpPr txBox="1"/>
            <p:nvPr/>
          </p:nvSpPr>
          <p:spPr>
            <a:xfrm>
              <a:off x="2653841" y="2572892"/>
              <a:ext cx="2123954" cy="400110"/>
            </a:xfrm>
            <a:prstGeom prst="rect">
              <a:avLst/>
            </a:prstGeom>
            <a:noFill/>
          </p:spPr>
          <p:txBody>
            <a:bodyPr wrap="square" rtlCol="0">
              <a:spAutoFit/>
            </a:bodyPr>
            <a:lstStyle/>
            <a:p>
              <a:pPr algn="ctr"/>
              <a:r>
                <a:rPr lang="en-US" sz="2000" dirty="0">
                  <a:latin typeface="Ubuntu Condensed" panose="020B0506030602030204" pitchFamily="34" charset="0"/>
                </a:rPr>
                <a:t>Service Principal</a:t>
              </a:r>
              <a:endParaRPr lang="en-SE" sz="2000" dirty="0">
                <a:latin typeface="Ubuntu Condensed" panose="020B0506030602030204" pitchFamily="34" charset="0"/>
              </a:endParaRPr>
            </a:p>
          </p:txBody>
        </p:sp>
      </p:grpSp>
      <p:grpSp>
        <p:nvGrpSpPr>
          <p:cNvPr id="92" name="Group 91">
            <a:extLst>
              <a:ext uri="{FF2B5EF4-FFF2-40B4-BE49-F238E27FC236}">
                <a16:creationId xmlns:a16="http://schemas.microsoft.com/office/drawing/2014/main" id="{1F17239E-0C68-E055-9B5F-DFD6E66A5B2A}"/>
              </a:ext>
            </a:extLst>
          </p:cNvPr>
          <p:cNvGrpSpPr/>
          <p:nvPr/>
        </p:nvGrpSpPr>
        <p:grpSpPr>
          <a:xfrm>
            <a:off x="722364" y="2200486"/>
            <a:ext cx="2123954" cy="1219912"/>
            <a:chOff x="2653841" y="1632289"/>
            <a:chExt cx="2123954" cy="1219912"/>
          </a:xfrm>
        </p:grpSpPr>
        <p:pic>
          <p:nvPicPr>
            <p:cNvPr id="20" name="Graphic 19">
              <a:extLst>
                <a:ext uri="{FF2B5EF4-FFF2-40B4-BE49-F238E27FC236}">
                  <a16:creationId xmlns:a16="http://schemas.microsoft.com/office/drawing/2014/main" id="{B501FE97-0540-DD06-51C2-68C24F7292F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268030" y="1632289"/>
              <a:ext cx="895576" cy="895576"/>
            </a:xfrm>
            <a:prstGeom prst="rect">
              <a:avLst/>
            </a:prstGeom>
          </p:spPr>
        </p:pic>
        <p:sp>
          <p:nvSpPr>
            <p:cNvPr id="51" name="TextBox 50">
              <a:extLst>
                <a:ext uri="{FF2B5EF4-FFF2-40B4-BE49-F238E27FC236}">
                  <a16:creationId xmlns:a16="http://schemas.microsoft.com/office/drawing/2014/main" id="{3C93495F-CB8C-E630-37E3-7151CB8C7749}"/>
                </a:ext>
              </a:extLst>
            </p:cNvPr>
            <p:cNvSpPr txBox="1"/>
            <p:nvPr/>
          </p:nvSpPr>
          <p:spPr>
            <a:xfrm>
              <a:off x="2653841" y="2452091"/>
              <a:ext cx="2123954" cy="400110"/>
            </a:xfrm>
            <a:prstGeom prst="rect">
              <a:avLst/>
            </a:prstGeom>
            <a:noFill/>
          </p:spPr>
          <p:txBody>
            <a:bodyPr wrap="square" rtlCol="0">
              <a:spAutoFit/>
            </a:bodyPr>
            <a:lstStyle/>
            <a:p>
              <a:pPr algn="ctr"/>
              <a:r>
                <a:rPr lang="en-US" sz="2000" dirty="0">
                  <a:latin typeface="Ubuntu Condensed" panose="020B0506030602030204" pitchFamily="34" charset="0"/>
                </a:rPr>
                <a:t>Resources</a:t>
              </a:r>
              <a:endParaRPr lang="en-SE" sz="2000" dirty="0">
                <a:latin typeface="Ubuntu Condensed" panose="020B0506030602030204" pitchFamily="34" charset="0"/>
              </a:endParaRPr>
            </a:p>
          </p:txBody>
        </p:sp>
      </p:grpSp>
      <p:grpSp>
        <p:nvGrpSpPr>
          <p:cNvPr id="65" name="Group 64">
            <a:extLst>
              <a:ext uri="{FF2B5EF4-FFF2-40B4-BE49-F238E27FC236}">
                <a16:creationId xmlns:a16="http://schemas.microsoft.com/office/drawing/2014/main" id="{F46C7F03-0972-49AD-F9CD-38B0C640AB39}"/>
              </a:ext>
            </a:extLst>
          </p:cNvPr>
          <p:cNvGrpSpPr/>
          <p:nvPr/>
        </p:nvGrpSpPr>
        <p:grpSpPr>
          <a:xfrm>
            <a:off x="9838879" y="90172"/>
            <a:ext cx="2157664" cy="1520166"/>
            <a:chOff x="9838879" y="90172"/>
            <a:chExt cx="2157664" cy="1520166"/>
          </a:xfrm>
        </p:grpSpPr>
        <p:grpSp>
          <p:nvGrpSpPr>
            <p:cNvPr id="63" name="Group 62">
              <a:extLst>
                <a:ext uri="{FF2B5EF4-FFF2-40B4-BE49-F238E27FC236}">
                  <a16:creationId xmlns:a16="http://schemas.microsoft.com/office/drawing/2014/main" id="{F8189517-9578-46F4-B972-B66AF5A1D37C}"/>
                </a:ext>
              </a:extLst>
            </p:cNvPr>
            <p:cNvGrpSpPr/>
            <p:nvPr/>
          </p:nvGrpSpPr>
          <p:grpSpPr>
            <a:xfrm>
              <a:off x="10632102" y="790190"/>
              <a:ext cx="820148" cy="820148"/>
              <a:chOff x="10632102" y="824989"/>
              <a:chExt cx="820148" cy="820148"/>
            </a:xfrm>
          </p:grpSpPr>
          <mc:AlternateContent xmlns:mc="http://schemas.openxmlformats.org/markup-compatibility/2006" xmlns:p14="http://schemas.microsoft.com/office/powerpoint/2010/main">
            <mc:Choice Requires="p14">
              <p:contentPart p14:bwMode="auto" r:id="rId12">
                <p14:nvContentPartPr>
                  <p14:cNvPr id="62" name="Ink 61">
                    <a:extLst>
                      <a:ext uri="{FF2B5EF4-FFF2-40B4-BE49-F238E27FC236}">
                        <a16:creationId xmlns:a16="http://schemas.microsoft.com/office/drawing/2014/main" id="{63B8ADEE-2E08-CA8E-752A-8CD436B15970}"/>
                      </a:ext>
                    </a:extLst>
                  </p14:cNvPr>
                  <p14:cNvContentPartPr/>
                  <p14:nvPr/>
                </p14:nvContentPartPr>
                <p14:xfrm>
                  <a:off x="10964845" y="1423051"/>
                  <a:ext cx="37440" cy="58680"/>
                </p14:xfrm>
              </p:contentPart>
            </mc:Choice>
            <mc:Fallback xmlns="">
              <p:pic>
                <p:nvPicPr>
                  <p:cNvPr id="62" name="Ink 61">
                    <a:extLst>
                      <a:ext uri="{FF2B5EF4-FFF2-40B4-BE49-F238E27FC236}">
                        <a16:creationId xmlns:a16="http://schemas.microsoft.com/office/drawing/2014/main" id="{63B8ADEE-2E08-CA8E-752A-8CD436B15970}"/>
                      </a:ext>
                    </a:extLst>
                  </p:cNvPr>
                  <p:cNvPicPr/>
                  <p:nvPr/>
                </p:nvPicPr>
                <p:blipFill>
                  <a:blip r:embed="rId15"/>
                  <a:stretch>
                    <a:fillRect/>
                  </a:stretch>
                </p:blipFill>
                <p:spPr>
                  <a:xfrm>
                    <a:off x="10929205" y="1387411"/>
                    <a:ext cx="109080" cy="130320"/>
                  </a:xfrm>
                  <a:prstGeom prst="rect">
                    <a:avLst/>
                  </a:prstGeom>
                </p:spPr>
              </p:pic>
            </mc:Fallback>
          </mc:AlternateContent>
          <p:pic>
            <p:nvPicPr>
              <p:cNvPr id="57" name="Graphic 56">
                <a:extLst>
                  <a:ext uri="{FF2B5EF4-FFF2-40B4-BE49-F238E27FC236}">
                    <a16:creationId xmlns:a16="http://schemas.microsoft.com/office/drawing/2014/main" id="{2FAE9EA1-1004-216C-5F09-C178CD3BAE6C}"/>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0632102" y="824989"/>
                <a:ext cx="820148" cy="820148"/>
              </a:xfrm>
              <a:prstGeom prst="rect">
                <a:avLst/>
              </a:prstGeom>
            </p:spPr>
          </p:pic>
        </p:grpSp>
        <p:sp>
          <p:nvSpPr>
            <p:cNvPr id="64" name="TextBox 63">
              <a:extLst>
                <a:ext uri="{FF2B5EF4-FFF2-40B4-BE49-F238E27FC236}">
                  <a16:creationId xmlns:a16="http://schemas.microsoft.com/office/drawing/2014/main" id="{3CFAACB1-E488-9721-F9E1-37CB6DC36291}"/>
                </a:ext>
              </a:extLst>
            </p:cNvPr>
            <p:cNvSpPr txBox="1"/>
            <p:nvPr/>
          </p:nvSpPr>
          <p:spPr>
            <a:xfrm>
              <a:off x="9838879" y="90172"/>
              <a:ext cx="2157664" cy="707886"/>
            </a:xfrm>
            <a:prstGeom prst="rect">
              <a:avLst/>
            </a:prstGeom>
            <a:noFill/>
          </p:spPr>
          <p:txBody>
            <a:bodyPr wrap="square" rtlCol="0">
              <a:spAutoFit/>
            </a:bodyPr>
            <a:lstStyle/>
            <a:p>
              <a:pPr algn="ctr"/>
              <a:r>
                <a:rPr lang="en-US" sz="2000" dirty="0">
                  <a:latin typeface="Ubuntu Condensed" panose="020B0506030602030204" pitchFamily="34" charset="0"/>
                </a:rPr>
                <a:t>Privileged Identity Management</a:t>
              </a:r>
              <a:endParaRPr lang="en-SE" sz="2000" dirty="0">
                <a:latin typeface="Ubuntu Condensed" panose="020B0506030602030204" pitchFamily="34" charset="0"/>
              </a:endParaRPr>
            </a:p>
          </p:txBody>
        </p:sp>
      </p:grpSp>
      <p:grpSp>
        <p:nvGrpSpPr>
          <p:cNvPr id="98" name="Group 97">
            <a:extLst>
              <a:ext uri="{FF2B5EF4-FFF2-40B4-BE49-F238E27FC236}">
                <a16:creationId xmlns:a16="http://schemas.microsoft.com/office/drawing/2014/main" id="{C74D52E1-1607-2EF5-ADA1-445C19120CB4}"/>
              </a:ext>
            </a:extLst>
          </p:cNvPr>
          <p:cNvGrpSpPr/>
          <p:nvPr/>
        </p:nvGrpSpPr>
        <p:grpSpPr>
          <a:xfrm>
            <a:off x="7882188" y="3429001"/>
            <a:ext cx="1559859" cy="3228048"/>
            <a:chOff x="7882188" y="3429001"/>
            <a:chExt cx="1559859" cy="3228048"/>
          </a:xfrm>
        </p:grpSpPr>
        <p:sp>
          <p:nvSpPr>
            <p:cNvPr id="36" name="TextBox 35">
              <a:extLst>
                <a:ext uri="{FF2B5EF4-FFF2-40B4-BE49-F238E27FC236}">
                  <a16:creationId xmlns:a16="http://schemas.microsoft.com/office/drawing/2014/main" id="{66EBD599-C50C-3C5B-1AE9-4139EF659B7A}"/>
                </a:ext>
              </a:extLst>
            </p:cNvPr>
            <p:cNvSpPr txBox="1"/>
            <p:nvPr/>
          </p:nvSpPr>
          <p:spPr>
            <a:xfrm>
              <a:off x="8131876" y="5272383"/>
              <a:ext cx="1078322" cy="1107996"/>
            </a:xfrm>
            <a:prstGeom prst="rect">
              <a:avLst/>
            </a:prstGeom>
            <a:noFill/>
          </p:spPr>
          <p:txBody>
            <a:bodyPr wrap="square" rtlCol="0">
              <a:spAutoFit/>
            </a:bodyPr>
            <a:lstStyle/>
            <a:p>
              <a:pPr algn="ctr"/>
              <a:r>
                <a:rPr lang="en-US" sz="6600" dirty="0">
                  <a:latin typeface="Ubuntu Condensed" panose="020B0506030602030204" pitchFamily="34" charset="0"/>
                </a:rPr>
                <a:t>👩‍💻</a:t>
              </a:r>
              <a:endParaRPr lang="en-SE" sz="6600" dirty="0">
                <a:latin typeface="Ubuntu Condensed" panose="020B0506030602030204" pitchFamily="34" charset="0"/>
              </a:endParaRPr>
            </a:p>
          </p:txBody>
        </p:sp>
        <p:sp>
          <p:nvSpPr>
            <p:cNvPr id="47" name="TextBox 46">
              <a:extLst>
                <a:ext uri="{FF2B5EF4-FFF2-40B4-BE49-F238E27FC236}">
                  <a16:creationId xmlns:a16="http://schemas.microsoft.com/office/drawing/2014/main" id="{EED00122-DA36-4DAD-7DA5-7C413E735BAC}"/>
                </a:ext>
              </a:extLst>
            </p:cNvPr>
            <p:cNvSpPr txBox="1"/>
            <p:nvPr/>
          </p:nvSpPr>
          <p:spPr>
            <a:xfrm>
              <a:off x="7882188" y="6256939"/>
              <a:ext cx="1559859" cy="400110"/>
            </a:xfrm>
            <a:prstGeom prst="rect">
              <a:avLst/>
            </a:prstGeom>
            <a:noFill/>
          </p:spPr>
          <p:txBody>
            <a:bodyPr wrap="square" rtlCol="0">
              <a:spAutoFit/>
            </a:bodyPr>
            <a:lstStyle/>
            <a:p>
              <a:pPr algn="ctr"/>
              <a:r>
                <a:rPr lang="en-US" sz="2000" dirty="0">
                  <a:latin typeface="Ubuntu Condensed" panose="020B0506030602030204" pitchFamily="34" charset="0"/>
                </a:rPr>
                <a:t>Developer</a:t>
              </a:r>
              <a:endParaRPr lang="en-SE" sz="2000" dirty="0">
                <a:latin typeface="Ubuntu Condensed" panose="020B0506030602030204" pitchFamily="34" charset="0"/>
              </a:endParaRPr>
            </a:p>
          </p:txBody>
        </p:sp>
        <p:cxnSp>
          <p:nvCxnSpPr>
            <p:cNvPr id="67" name="Straight Arrow Connector 53">
              <a:extLst>
                <a:ext uri="{FF2B5EF4-FFF2-40B4-BE49-F238E27FC236}">
                  <a16:creationId xmlns:a16="http://schemas.microsoft.com/office/drawing/2014/main" id="{BAA9E7BB-E7EF-5D52-BE73-70FAC88DF945}"/>
                </a:ext>
              </a:extLst>
            </p:cNvPr>
            <p:cNvCxnSpPr>
              <a:cxnSpLocks/>
              <a:stCxn id="36" idx="0"/>
              <a:endCxn id="46" idx="2"/>
            </p:cNvCxnSpPr>
            <p:nvPr/>
          </p:nvCxnSpPr>
          <p:spPr>
            <a:xfrm rot="5400000" flipH="1" flipV="1">
              <a:off x="7749346" y="4350692"/>
              <a:ext cx="1843383" cy="1"/>
            </a:xfrm>
            <a:prstGeom prst="bentConnector3">
              <a:avLst>
                <a:gd name="adj1" fmla="val 50000"/>
              </a:avLst>
            </a:prstGeom>
            <a:ln w="28575">
              <a:solidFill>
                <a:srgbClr val="1E1E1F"/>
              </a:solidFill>
              <a:tailEnd type="triangle"/>
            </a:ln>
          </p:spPr>
          <p:style>
            <a:lnRef idx="1">
              <a:schemeClr val="accent1"/>
            </a:lnRef>
            <a:fillRef idx="0">
              <a:schemeClr val="accent1"/>
            </a:fillRef>
            <a:effectRef idx="0">
              <a:schemeClr val="accent1"/>
            </a:effectRef>
            <a:fontRef idx="minor">
              <a:schemeClr val="tx1"/>
            </a:fontRef>
          </p:style>
        </p:cxnSp>
      </p:grpSp>
      <p:cxnSp>
        <p:nvCxnSpPr>
          <p:cNvPr id="71" name="Straight Arrow Connector 53">
            <a:extLst>
              <a:ext uri="{FF2B5EF4-FFF2-40B4-BE49-F238E27FC236}">
                <a16:creationId xmlns:a16="http://schemas.microsoft.com/office/drawing/2014/main" id="{F78CF33B-AA4C-17C6-9456-5E000833795A}"/>
              </a:ext>
            </a:extLst>
          </p:cNvPr>
          <p:cNvCxnSpPr>
            <a:cxnSpLocks/>
            <a:stCxn id="41" idx="0"/>
            <a:endCxn id="35" idx="2"/>
          </p:cNvCxnSpPr>
          <p:nvPr/>
        </p:nvCxnSpPr>
        <p:spPr>
          <a:xfrm rot="16200000" flipV="1">
            <a:off x="2596774" y="4153783"/>
            <a:ext cx="2236703" cy="497"/>
          </a:xfrm>
          <a:prstGeom prst="bentConnector3">
            <a:avLst>
              <a:gd name="adj1" fmla="val 50000"/>
            </a:avLst>
          </a:prstGeom>
          <a:ln w="28575">
            <a:solidFill>
              <a:srgbClr val="1E1E1F"/>
            </a:solidFill>
            <a:tailEnd type="triangle"/>
          </a:ln>
        </p:spPr>
        <p:style>
          <a:lnRef idx="1">
            <a:schemeClr val="accent1"/>
          </a:lnRef>
          <a:fillRef idx="0">
            <a:schemeClr val="accent1"/>
          </a:fillRef>
          <a:effectRef idx="0">
            <a:schemeClr val="accent1"/>
          </a:effectRef>
          <a:fontRef idx="minor">
            <a:schemeClr val="tx1"/>
          </a:fontRef>
        </p:style>
      </p:cxnSp>
      <p:grpSp>
        <p:nvGrpSpPr>
          <p:cNvPr id="90" name="Group 89">
            <a:extLst>
              <a:ext uri="{FF2B5EF4-FFF2-40B4-BE49-F238E27FC236}">
                <a16:creationId xmlns:a16="http://schemas.microsoft.com/office/drawing/2014/main" id="{2D098D0E-8709-CF7C-ED9A-E502D1CFCA4C}"/>
              </a:ext>
            </a:extLst>
          </p:cNvPr>
          <p:cNvGrpSpPr/>
          <p:nvPr/>
        </p:nvGrpSpPr>
        <p:grpSpPr>
          <a:xfrm>
            <a:off x="3715373" y="2648276"/>
            <a:ext cx="2638819" cy="3220138"/>
            <a:chOff x="3715373" y="2648276"/>
            <a:chExt cx="2638819" cy="3220138"/>
          </a:xfrm>
        </p:grpSpPr>
        <p:grpSp>
          <p:nvGrpSpPr>
            <p:cNvPr id="73" name="Group 72">
              <a:extLst>
                <a:ext uri="{FF2B5EF4-FFF2-40B4-BE49-F238E27FC236}">
                  <a16:creationId xmlns:a16="http://schemas.microsoft.com/office/drawing/2014/main" id="{A7BA47A7-1B5B-7738-1B2A-1322D3635317}"/>
                </a:ext>
              </a:extLst>
            </p:cNvPr>
            <p:cNvGrpSpPr/>
            <p:nvPr/>
          </p:nvGrpSpPr>
          <p:grpSpPr>
            <a:xfrm>
              <a:off x="4196528" y="4401653"/>
              <a:ext cx="2157664" cy="1466761"/>
              <a:chOff x="9838879" y="790190"/>
              <a:chExt cx="2157664" cy="1466761"/>
            </a:xfrm>
          </p:grpSpPr>
          <p:grpSp>
            <p:nvGrpSpPr>
              <p:cNvPr id="74" name="Group 73">
                <a:extLst>
                  <a:ext uri="{FF2B5EF4-FFF2-40B4-BE49-F238E27FC236}">
                    <a16:creationId xmlns:a16="http://schemas.microsoft.com/office/drawing/2014/main" id="{8BBEB0FF-42FF-82E8-A440-0DC4A51816AA}"/>
                  </a:ext>
                </a:extLst>
              </p:cNvPr>
              <p:cNvGrpSpPr/>
              <p:nvPr/>
            </p:nvGrpSpPr>
            <p:grpSpPr>
              <a:xfrm>
                <a:off x="10632102" y="790190"/>
                <a:ext cx="820148" cy="820148"/>
                <a:chOff x="10632102" y="824989"/>
                <a:chExt cx="820148" cy="820148"/>
              </a:xfrm>
            </p:grpSpPr>
            <mc:AlternateContent xmlns:mc="http://schemas.openxmlformats.org/markup-compatibility/2006" xmlns:p14="http://schemas.microsoft.com/office/powerpoint/2010/main">
              <mc:Choice Requires="p14">
                <p:contentPart p14:bwMode="auto" r:id="rId18">
                  <p14:nvContentPartPr>
                    <p14:cNvPr id="76" name="Ink 75">
                      <a:extLst>
                        <a:ext uri="{FF2B5EF4-FFF2-40B4-BE49-F238E27FC236}">
                          <a16:creationId xmlns:a16="http://schemas.microsoft.com/office/drawing/2014/main" id="{48F21C32-9184-29CF-84D8-0F60FDCDA1DD}"/>
                        </a:ext>
                      </a:extLst>
                    </p14:cNvPr>
                    <p14:cNvContentPartPr/>
                    <p14:nvPr/>
                  </p14:nvContentPartPr>
                  <p14:xfrm>
                    <a:off x="10964845" y="1423051"/>
                    <a:ext cx="37440" cy="58680"/>
                  </p14:xfrm>
                </p:contentPart>
              </mc:Choice>
              <mc:Fallback xmlns="">
                <p:pic>
                  <p:nvPicPr>
                    <p:cNvPr id="76" name="Ink 75">
                      <a:extLst>
                        <a:ext uri="{FF2B5EF4-FFF2-40B4-BE49-F238E27FC236}">
                          <a16:creationId xmlns:a16="http://schemas.microsoft.com/office/drawing/2014/main" id="{48F21C32-9184-29CF-84D8-0F60FDCDA1DD}"/>
                        </a:ext>
                      </a:extLst>
                    </p:cNvPr>
                    <p:cNvPicPr/>
                    <p:nvPr/>
                  </p:nvPicPr>
                  <p:blipFill>
                    <a:blip r:embed="rId15"/>
                    <a:stretch>
                      <a:fillRect/>
                    </a:stretch>
                  </p:blipFill>
                  <p:spPr>
                    <a:xfrm>
                      <a:off x="10929205" y="1387411"/>
                      <a:ext cx="109080" cy="130320"/>
                    </a:xfrm>
                    <a:prstGeom prst="rect">
                      <a:avLst/>
                    </a:prstGeom>
                  </p:spPr>
                </p:pic>
              </mc:Fallback>
            </mc:AlternateContent>
            <p:pic>
              <p:nvPicPr>
                <p:cNvPr id="77" name="Graphic 76">
                  <a:extLst>
                    <a:ext uri="{FF2B5EF4-FFF2-40B4-BE49-F238E27FC236}">
                      <a16:creationId xmlns:a16="http://schemas.microsoft.com/office/drawing/2014/main" id="{EF903AEA-B0DA-8F90-3F56-3503861359E2}"/>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0632102" y="824989"/>
                  <a:ext cx="820148" cy="820148"/>
                </a:xfrm>
                <a:prstGeom prst="rect">
                  <a:avLst/>
                </a:prstGeom>
              </p:spPr>
            </p:pic>
          </p:grpSp>
          <p:sp>
            <p:nvSpPr>
              <p:cNvPr id="75" name="TextBox 74">
                <a:extLst>
                  <a:ext uri="{FF2B5EF4-FFF2-40B4-BE49-F238E27FC236}">
                    <a16:creationId xmlns:a16="http://schemas.microsoft.com/office/drawing/2014/main" id="{56756A8E-4984-164C-D747-E557F7337A2B}"/>
                  </a:ext>
                </a:extLst>
              </p:cNvPr>
              <p:cNvSpPr txBox="1"/>
              <p:nvPr/>
            </p:nvSpPr>
            <p:spPr>
              <a:xfrm>
                <a:off x="9838879" y="1549065"/>
                <a:ext cx="2157664" cy="707886"/>
              </a:xfrm>
              <a:prstGeom prst="rect">
                <a:avLst/>
              </a:prstGeom>
              <a:noFill/>
            </p:spPr>
            <p:txBody>
              <a:bodyPr wrap="square" rtlCol="0">
                <a:spAutoFit/>
              </a:bodyPr>
              <a:lstStyle/>
              <a:p>
                <a:pPr algn="ctr"/>
                <a:r>
                  <a:rPr lang="en-US" sz="2000" dirty="0">
                    <a:latin typeface="Ubuntu Condensed" panose="020B0506030602030204" pitchFamily="34" charset="0"/>
                  </a:rPr>
                  <a:t>Privileged Identity Management</a:t>
                </a:r>
                <a:endParaRPr lang="en-SE" sz="2000" dirty="0">
                  <a:latin typeface="Ubuntu Condensed" panose="020B0506030602030204" pitchFamily="34" charset="0"/>
                </a:endParaRPr>
              </a:p>
            </p:txBody>
          </p:sp>
        </p:grpSp>
        <p:cxnSp>
          <p:nvCxnSpPr>
            <p:cNvPr id="81" name="Straight Arrow Connector 53">
              <a:extLst>
                <a:ext uri="{FF2B5EF4-FFF2-40B4-BE49-F238E27FC236}">
                  <a16:creationId xmlns:a16="http://schemas.microsoft.com/office/drawing/2014/main" id="{D8C55A23-21B4-67D6-FEB9-D931E233E3BC}"/>
                </a:ext>
              </a:extLst>
            </p:cNvPr>
            <p:cNvCxnSpPr>
              <a:cxnSpLocks/>
              <a:stCxn id="41" idx="0"/>
              <a:endCxn id="77" idx="1"/>
            </p:cNvCxnSpPr>
            <p:nvPr/>
          </p:nvCxnSpPr>
          <p:spPr>
            <a:xfrm rot="5400000" flipH="1" flipV="1">
              <a:off x="4122234" y="4404866"/>
              <a:ext cx="460656" cy="1274378"/>
            </a:xfrm>
            <a:prstGeom prst="bentConnector2">
              <a:avLst/>
            </a:prstGeom>
            <a:ln w="28575">
              <a:solidFill>
                <a:srgbClr val="1E1E1F"/>
              </a:solidFill>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53">
              <a:extLst>
                <a:ext uri="{FF2B5EF4-FFF2-40B4-BE49-F238E27FC236}">
                  <a16:creationId xmlns:a16="http://schemas.microsoft.com/office/drawing/2014/main" id="{9B3F6DE3-0ABB-214E-F50D-2EC08146241E}"/>
                </a:ext>
              </a:extLst>
            </p:cNvPr>
            <p:cNvCxnSpPr>
              <a:cxnSpLocks/>
              <a:endCxn id="35" idx="3"/>
            </p:cNvCxnSpPr>
            <p:nvPr/>
          </p:nvCxnSpPr>
          <p:spPr>
            <a:xfrm rot="16200000" flipV="1">
              <a:off x="3873037" y="2877519"/>
              <a:ext cx="1678700" cy="1220214"/>
            </a:xfrm>
            <a:prstGeom prst="bentConnector2">
              <a:avLst/>
            </a:prstGeom>
            <a:ln w="28575">
              <a:solidFill>
                <a:srgbClr val="1E1E1F"/>
              </a:solidFill>
              <a:tailEnd type="triangle"/>
            </a:ln>
          </p:spPr>
          <p:style>
            <a:lnRef idx="1">
              <a:schemeClr val="accent1"/>
            </a:lnRef>
            <a:fillRef idx="0">
              <a:schemeClr val="accent1"/>
            </a:fillRef>
            <a:effectRef idx="0">
              <a:schemeClr val="accent1"/>
            </a:effectRef>
            <a:fontRef idx="minor">
              <a:schemeClr val="tx1"/>
            </a:fontRef>
          </p:style>
        </p:cxnSp>
      </p:grpSp>
      <p:cxnSp>
        <p:nvCxnSpPr>
          <p:cNvPr id="99" name="Straight Arrow Connector 53">
            <a:extLst>
              <a:ext uri="{FF2B5EF4-FFF2-40B4-BE49-F238E27FC236}">
                <a16:creationId xmlns:a16="http://schemas.microsoft.com/office/drawing/2014/main" id="{97B3190A-4174-F906-CECA-40C4CA15EB81}"/>
              </a:ext>
            </a:extLst>
          </p:cNvPr>
          <p:cNvCxnSpPr>
            <a:cxnSpLocks/>
          </p:cNvCxnSpPr>
          <p:nvPr/>
        </p:nvCxnSpPr>
        <p:spPr>
          <a:xfrm rot="10800000">
            <a:off x="7427168" y="2639003"/>
            <a:ext cx="704709" cy="1"/>
          </a:xfrm>
          <a:prstGeom prst="bentConnector3">
            <a:avLst>
              <a:gd name="adj1" fmla="val 50000"/>
            </a:avLst>
          </a:prstGeom>
          <a:ln w="28575">
            <a:solidFill>
              <a:srgbClr val="1E1E1F"/>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53">
            <a:extLst>
              <a:ext uri="{FF2B5EF4-FFF2-40B4-BE49-F238E27FC236}">
                <a16:creationId xmlns:a16="http://schemas.microsoft.com/office/drawing/2014/main" id="{354AB09C-B412-DA3F-3B87-CEC63E6167FF}"/>
              </a:ext>
            </a:extLst>
          </p:cNvPr>
          <p:cNvCxnSpPr>
            <a:cxnSpLocks/>
            <a:endCxn id="35" idx="3"/>
          </p:cNvCxnSpPr>
          <p:nvPr/>
        </p:nvCxnSpPr>
        <p:spPr>
          <a:xfrm rot="10800000" flipV="1">
            <a:off x="4102280" y="2648274"/>
            <a:ext cx="2251912" cy="1"/>
          </a:xfrm>
          <a:prstGeom prst="bentConnector3">
            <a:avLst>
              <a:gd name="adj1" fmla="val 50000"/>
            </a:avLst>
          </a:prstGeom>
          <a:ln w="28575">
            <a:solidFill>
              <a:srgbClr val="1E1E1F"/>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Straight Arrow Connector 53">
            <a:extLst>
              <a:ext uri="{FF2B5EF4-FFF2-40B4-BE49-F238E27FC236}">
                <a16:creationId xmlns:a16="http://schemas.microsoft.com/office/drawing/2014/main" id="{DF7783DF-F1DD-37E8-49C8-17A04B7BBCB1}"/>
              </a:ext>
            </a:extLst>
          </p:cNvPr>
          <p:cNvCxnSpPr>
            <a:cxnSpLocks/>
            <a:stCxn id="35" idx="1"/>
            <a:endCxn id="20" idx="3"/>
          </p:cNvCxnSpPr>
          <p:nvPr/>
        </p:nvCxnSpPr>
        <p:spPr>
          <a:xfrm rot="10800000">
            <a:off x="2232130" y="2648274"/>
            <a:ext cx="1095343" cy="2"/>
          </a:xfrm>
          <a:prstGeom prst="bentConnector3">
            <a:avLst>
              <a:gd name="adj1" fmla="val 50000"/>
            </a:avLst>
          </a:prstGeom>
          <a:ln w="28575">
            <a:solidFill>
              <a:srgbClr val="1E1E1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95656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7"/>
                                        </p:tgtEl>
                                        <p:attrNameLst>
                                          <p:attrName>style.visibility</p:attrName>
                                        </p:attrNameLst>
                                      </p:cBhvr>
                                      <p:to>
                                        <p:strVal val="visible"/>
                                      </p:to>
                                    </p:set>
                                    <p:animEffect transition="in" filter="fade">
                                      <p:cBhvr>
                                        <p:cTn id="7" dur="500"/>
                                        <p:tgtEl>
                                          <p:spTgt spid="97"/>
                                        </p:tgtEl>
                                      </p:cBhvr>
                                    </p:animEffect>
                                  </p:childTnLst>
                                </p:cTn>
                              </p:par>
                              <p:par>
                                <p:cTn id="8" presetID="10" presetClass="entr" presetSubtype="0" fill="hold" nodeType="withEffect">
                                  <p:stCondLst>
                                    <p:cond delay="0"/>
                                  </p:stCondLst>
                                  <p:childTnLst>
                                    <p:set>
                                      <p:cBhvr>
                                        <p:cTn id="9" dur="1" fill="hold">
                                          <p:stCondLst>
                                            <p:cond delay="0"/>
                                          </p:stCondLst>
                                        </p:cTn>
                                        <p:tgtEl>
                                          <p:spTgt spid="96"/>
                                        </p:tgtEl>
                                        <p:attrNameLst>
                                          <p:attrName>style.visibility</p:attrName>
                                        </p:attrNameLst>
                                      </p:cBhvr>
                                      <p:to>
                                        <p:strVal val="visible"/>
                                      </p:to>
                                    </p:set>
                                    <p:animEffect transition="in" filter="fade">
                                      <p:cBhvr>
                                        <p:cTn id="10" dur="500"/>
                                        <p:tgtEl>
                                          <p:spTgt spid="9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94"/>
                                        </p:tgtEl>
                                        <p:attrNameLst>
                                          <p:attrName>style.visibility</p:attrName>
                                        </p:attrNameLst>
                                      </p:cBhvr>
                                      <p:to>
                                        <p:strVal val="visible"/>
                                      </p:to>
                                    </p:set>
                                    <p:animEffect transition="in" filter="fade">
                                      <p:cBhvr>
                                        <p:cTn id="15" dur="500"/>
                                        <p:tgtEl>
                                          <p:spTgt spid="94"/>
                                        </p:tgtEl>
                                      </p:cBhvr>
                                    </p:animEffect>
                                  </p:childTnLst>
                                </p:cTn>
                              </p:par>
                              <p:par>
                                <p:cTn id="16" presetID="10" presetClass="entr" presetSubtype="0" fill="hold" nodeType="withEffect">
                                  <p:stCondLst>
                                    <p:cond delay="0"/>
                                  </p:stCondLst>
                                  <p:childTnLst>
                                    <p:set>
                                      <p:cBhvr>
                                        <p:cTn id="17" dur="1" fill="hold">
                                          <p:stCondLst>
                                            <p:cond delay="0"/>
                                          </p:stCondLst>
                                        </p:cTn>
                                        <p:tgtEl>
                                          <p:spTgt spid="95"/>
                                        </p:tgtEl>
                                        <p:attrNameLst>
                                          <p:attrName>style.visibility</p:attrName>
                                        </p:attrNameLst>
                                      </p:cBhvr>
                                      <p:to>
                                        <p:strVal val="visible"/>
                                      </p:to>
                                    </p:set>
                                    <p:animEffect transition="in" filter="fade">
                                      <p:cBhvr>
                                        <p:cTn id="18" dur="500"/>
                                        <p:tgtEl>
                                          <p:spTgt spid="95"/>
                                        </p:tgtEl>
                                      </p:cBhvr>
                                    </p:animEffect>
                                  </p:childTnLst>
                                </p:cTn>
                              </p:par>
                              <p:par>
                                <p:cTn id="19" presetID="10" presetClass="entr" presetSubtype="0" fill="hold" nodeType="withEffect">
                                  <p:stCondLst>
                                    <p:cond delay="0"/>
                                  </p:stCondLst>
                                  <p:childTnLst>
                                    <p:set>
                                      <p:cBhvr>
                                        <p:cTn id="20" dur="1" fill="hold">
                                          <p:stCondLst>
                                            <p:cond delay="0"/>
                                          </p:stCondLst>
                                        </p:cTn>
                                        <p:tgtEl>
                                          <p:spTgt spid="92"/>
                                        </p:tgtEl>
                                        <p:attrNameLst>
                                          <p:attrName>style.visibility</p:attrName>
                                        </p:attrNameLst>
                                      </p:cBhvr>
                                      <p:to>
                                        <p:strVal val="visible"/>
                                      </p:to>
                                    </p:set>
                                    <p:animEffect transition="in" filter="fade">
                                      <p:cBhvr>
                                        <p:cTn id="21" dur="500"/>
                                        <p:tgtEl>
                                          <p:spTgt spid="92"/>
                                        </p:tgtEl>
                                      </p:cBhvr>
                                    </p:animEffect>
                                  </p:childTnLst>
                                </p:cTn>
                              </p:par>
                              <p:par>
                                <p:cTn id="22" presetID="10" presetClass="entr" presetSubtype="0" fill="hold" nodeType="withEffect">
                                  <p:stCondLst>
                                    <p:cond delay="0"/>
                                  </p:stCondLst>
                                  <p:childTnLst>
                                    <p:set>
                                      <p:cBhvr>
                                        <p:cTn id="23" dur="1" fill="hold">
                                          <p:stCondLst>
                                            <p:cond delay="0"/>
                                          </p:stCondLst>
                                        </p:cTn>
                                        <p:tgtEl>
                                          <p:spTgt spid="91"/>
                                        </p:tgtEl>
                                        <p:attrNameLst>
                                          <p:attrName>style.visibility</p:attrName>
                                        </p:attrNameLst>
                                      </p:cBhvr>
                                      <p:to>
                                        <p:strVal val="visible"/>
                                      </p:to>
                                    </p:set>
                                    <p:animEffect transition="in" filter="fade">
                                      <p:cBhvr>
                                        <p:cTn id="24" dur="500"/>
                                        <p:tgtEl>
                                          <p:spTgt spid="91"/>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13"/>
                                        </p:tgtEl>
                                        <p:attrNameLst>
                                          <p:attrName>style.visibility</p:attrName>
                                        </p:attrNameLst>
                                      </p:cBhvr>
                                      <p:to>
                                        <p:strVal val="visible"/>
                                      </p:to>
                                    </p:set>
                                    <p:animEffect transition="in" filter="fade">
                                      <p:cBhvr>
                                        <p:cTn id="29" dur="500"/>
                                        <p:tgtEl>
                                          <p:spTgt spid="113"/>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04"/>
                                        </p:tgtEl>
                                        <p:attrNameLst>
                                          <p:attrName>style.visibility</p:attrName>
                                        </p:attrNameLst>
                                      </p:cBhvr>
                                      <p:to>
                                        <p:strVal val="visible"/>
                                      </p:to>
                                    </p:set>
                                    <p:animEffect transition="in" filter="fade">
                                      <p:cBhvr>
                                        <p:cTn id="34" dur="500"/>
                                        <p:tgtEl>
                                          <p:spTgt spid="104"/>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99"/>
                                        </p:tgtEl>
                                        <p:attrNameLst>
                                          <p:attrName>style.visibility</p:attrName>
                                        </p:attrNameLst>
                                      </p:cBhvr>
                                      <p:to>
                                        <p:strVal val="visible"/>
                                      </p:to>
                                    </p:set>
                                    <p:animEffect transition="in" filter="fade">
                                      <p:cBhvr>
                                        <p:cTn id="39" dur="500"/>
                                        <p:tgtEl>
                                          <p:spTgt spid="99"/>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98"/>
                                        </p:tgtEl>
                                        <p:attrNameLst>
                                          <p:attrName>style.visibility</p:attrName>
                                        </p:attrNameLst>
                                      </p:cBhvr>
                                      <p:to>
                                        <p:strVal val="visible"/>
                                      </p:to>
                                    </p:set>
                                    <p:animEffect transition="in" filter="fade">
                                      <p:cBhvr>
                                        <p:cTn id="44" dur="500"/>
                                        <p:tgtEl>
                                          <p:spTgt spid="98"/>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71"/>
                                        </p:tgtEl>
                                        <p:attrNameLst>
                                          <p:attrName>style.visibility</p:attrName>
                                        </p:attrNameLst>
                                      </p:cBhvr>
                                      <p:to>
                                        <p:strVal val="visible"/>
                                      </p:to>
                                    </p:set>
                                    <p:animEffect transition="in" filter="fade">
                                      <p:cBhvr>
                                        <p:cTn id="49" dur="500"/>
                                        <p:tgtEl>
                                          <p:spTgt spid="71"/>
                                        </p:tgtEl>
                                      </p:cBhvr>
                                    </p:animEffect>
                                  </p:childTnLst>
                                </p:cTn>
                              </p:par>
                              <p:par>
                                <p:cTn id="50" presetID="10" presetClass="entr" presetSubtype="0" fill="hold" nodeType="withEffect">
                                  <p:stCondLst>
                                    <p:cond delay="0"/>
                                  </p:stCondLst>
                                  <p:childTnLst>
                                    <p:set>
                                      <p:cBhvr>
                                        <p:cTn id="51" dur="1" fill="hold">
                                          <p:stCondLst>
                                            <p:cond delay="0"/>
                                          </p:stCondLst>
                                        </p:cTn>
                                        <p:tgtEl>
                                          <p:spTgt spid="89"/>
                                        </p:tgtEl>
                                        <p:attrNameLst>
                                          <p:attrName>style.visibility</p:attrName>
                                        </p:attrNameLst>
                                      </p:cBhvr>
                                      <p:to>
                                        <p:strVal val="visible"/>
                                      </p:to>
                                    </p:set>
                                    <p:animEffect transition="in" filter="fade">
                                      <p:cBhvr>
                                        <p:cTn id="52" dur="500"/>
                                        <p:tgtEl>
                                          <p:spTgt spid="89"/>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66"/>
                                        </p:tgtEl>
                                        <p:attrNameLst>
                                          <p:attrName>style.visibility</p:attrName>
                                        </p:attrNameLst>
                                      </p:cBhvr>
                                      <p:to>
                                        <p:strVal val="visible"/>
                                      </p:to>
                                    </p:set>
                                    <p:animEffect transition="in" filter="fade">
                                      <p:cBhvr>
                                        <p:cTn id="57" dur="500"/>
                                        <p:tgtEl>
                                          <p:spTgt spid="66"/>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xit" presetSubtype="0" fill="hold" nodeType="clickEffect">
                                  <p:stCondLst>
                                    <p:cond delay="0"/>
                                  </p:stCondLst>
                                  <p:childTnLst>
                                    <p:animEffect transition="out" filter="fade">
                                      <p:cBhvr>
                                        <p:cTn id="61" dur="500"/>
                                        <p:tgtEl>
                                          <p:spTgt spid="71"/>
                                        </p:tgtEl>
                                      </p:cBhvr>
                                    </p:animEffect>
                                    <p:set>
                                      <p:cBhvr>
                                        <p:cTn id="62" dur="1" fill="hold">
                                          <p:stCondLst>
                                            <p:cond delay="499"/>
                                          </p:stCondLst>
                                        </p:cTn>
                                        <p:tgtEl>
                                          <p:spTgt spid="71"/>
                                        </p:tgtEl>
                                        <p:attrNameLst>
                                          <p:attrName>style.visibility</p:attrName>
                                        </p:attrNameLst>
                                      </p:cBhvr>
                                      <p:to>
                                        <p:strVal val="hidden"/>
                                      </p:to>
                                    </p:set>
                                  </p:childTnLst>
                                </p:cTn>
                              </p:par>
                              <p:par>
                                <p:cTn id="63" presetID="10" presetClass="entr" presetSubtype="0" fill="hold" nodeType="withEffect">
                                  <p:stCondLst>
                                    <p:cond delay="0"/>
                                  </p:stCondLst>
                                  <p:childTnLst>
                                    <p:set>
                                      <p:cBhvr>
                                        <p:cTn id="64" dur="1" fill="hold">
                                          <p:stCondLst>
                                            <p:cond delay="0"/>
                                          </p:stCondLst>
                                        </p:cTn>
                                        <p:tgtEl>
                                          <p:spTgt spid="90"/>
                                        </p:tgtEl>
                                        <p:attrNameLst>
                                          <p:attrName>style.visibility</p:attrName>
                                        </p:attrNameLst>
                                      </p:cBhvr>
                                      <p:to>
                                        <p:strVal val="visible"/>
                                      </p:to>
                                    </p:set>
                                    <p:animEffect transition="in" filter="fade">
                                      <p:cBhvr>
                                        <p:cTn id="65" dur="500"/>
                                        <p:tgtEl>
                                          <p:spTgt spid="90"/>
                                        </p:tgtEl>
                                      </p:cBhvr>
                                    </p:animEffect>
                                  </p:childTnLst>
                                </p:cTn>
                              </p:par>
                              <p:par>
                                <p:cTn id="66" presetID="10" presetClass="entr" presetSubtype="0" fill="hold" nodeType="withEffect">
                                  <p:stCondLst>
                                    <p:cond delay="0"/>
                                  </p:stCondLst>
                                  <p:childTnLst>
                                    <p:set>
                                      <p:cBhvr>
                                        <p:cTn id="67" dur="1" fill="hold">
                                          <p:stCondLst>
                                            <p:cond delay="0"/>
                                          </p:stCondLst>
                                        </p:cTn>
                                        <p:tgtEl>
                                          <p:spTgt spid="65"/>
                                        </p:tgtEl>
                                        <p:attrNameLst>
                                          <p:attrName>style.visibility</p:attrName>
                                        </p:attrNameLst>
                                      </p:cBhvr>
                                      <p:to>
                                        <p:strVal val="visible"/>
                                      </p:to>
                                    </p:set>
                                    <p:animEffect transition="in" filter="fade">
                                      <p:cBhvr>
                                        <p:cTn id="68"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147CD7-CF8C-7B44-0A9E-D609179F3265}"/>
            </a:ext>
          </a:extLst>
        </p:cNvPr>
        <p:cNvGrpSpPr/>
        <p:nvPr/>
      </p:nvGrpSpPr>
      <p:grpSpPr>
        <a:xfrm>
          <a:off x="0" y="0"/>
          <a:ext cx="0" cy="0"/>
          <a:chOff x="0" y="0"/>
          <a:chExt cx="0" cy="0"/>
        </a:xfrm>
      </p:grpSpPr>
      <p:grpSp>
        <p:nvGrpSpPr>
          <p:cNvPr id="35" name="Group 34">
            <a:extLst>
              <a:ext uri="{FF2B5EF4-FFF2-40B4-BE49-F238E27FC236}">
                <a16:creationId xmlns:a16="http://schemas.microsoft.com/office/drawing/2014/main" id="{5E1A03C6-C878-B63F-F4CA-8862FF7B70BF}"/>
              </a:ext>
            </a:extLst>
          </p:cNvPr>
          <p:cNvGrpSpPr/>
          <p:nvPr/>
        </p:nvGrpSpPr>
        <p:grpSpPr>
          <a:xfrm>
            <a:off x="1263371" y="1314196"/>
            <a:ext cx="1003579" cy="989400"/>
            <a:chOff x="6096000" y="1580477"/>
            <a:chExt cx="1003579" cy="989400"/>
          </a:xfrm>
        </p:grpSpPr>
        <p:sp>
          <p:nvSpPr>
            <p:cNvPr id="19" name="Google Shape;2406;p21">
              <a:extLst>
                <a:ext uri="{FF2B5EF4-FFF2-40B4-BE49-F238E27FC236}">
                  <a16:creationId xmlns:a16="http://schemas.microsoft.com/office/drawing/2014/main" id="{B1EE38F2-4EBB-FEB1-5414-3B1230CE5F52}"/>
                </a:ext>
              </a:extLst>
            </p:cNvPr>
            <p:cNvSpPr/>
            <p:nvPr/>
          </p:nvSpPr>
          <p:spPr>
            <a:xfrm>
              <a:off x="6110179" y="1580477"/>
              <a:ext cx="989400" cy="989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dirty="0">
                <a:solidFill>
                  <a:srgbClr val="9CDCFE"/>
                </a:solidFill>
                <a:latin typeface="Ubuntu Condensed" panose="020B0506030602030204" pitchFamily="34" charset="0"/>
                <a:ea typeface="Calibri"/>
                <a:cs typeface="Calibri"/>
                <a:sym typeface="Calibri"/>
              </a:endParaRPr>
            </a:p>
          </p:txBody>
        </p:sp>
        <p:sp>
          <p:nvSpPr>
            <p:cNvPr id="20" name="Google Shape;2407;p21">
              <a:extLst>
                <a:ext uri="{FF2B5EF4-FFF2-40B4-BE49-F238E27FC236}">
                  <a16:creationId xmlns:a16="http://schemas.microsoft.com/office/drawing/2014/main" id="{FF69695B-0EAD-8E17-2CAE-467CCF26AD7A}"/>
                </a:ext>
              </a:extLst>
            </p:cNvPr>
            <p:cNvSpPr/>
            <p:nvPr/>
          </p:nvSpPr>
          <p:spPr>
            <a:xfrm>
              <a:off x="6287353" y="1757652"/>
              <a:ext cx="634800" cy="6348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4" name="TextBox 33">
              <a:extLst>
                <a:ext uri="{FF2B5EF4-FFF2-40B4-BE49-F238E27FC236}">
                  <a16:creationId xmlns:a16="http://schemas.microsoft.com/office/drawing/2014/main" id="{66DA6952-B079-4586-8DD4-C8182BF52EB9}"/>
                </a:ext>
              </a:extLst>
            </p:cNvPr>
            <p:cNvSpPr txBox="1"/>
            <p:nvPr/>
          </p:nvSpPr>
          <p:spPr>
            <a:xfrm>
              <a:off x="6096000" y="1773455"/>
              <a:ext cx="1003579" cy="584775"/>
            </a:xfrm>
            <a:prstGeom prst="rect">
              <a:avLst/>
            </a:prstGeom>
            <a:noFill/>
          </p:spPr>
          <p:txBody>
            <a:bodyPr wrap="square">
              <a:spAutoFit/>
            </a:bodyPr>
            <a:lstStyle/>
            <a:p>
              <a:pPr algn="ctr"/>
              <a:r>
                <a:rPr lang="en-US" sz="3200" b="1" dirty="0">
                  <a:solidFill>
                    <a:srgbClr val="9CDCFE"/>
                  </a:solidFill>
                  <a:latin typeface="Ubuntu Condensed" panose="020B0506030602030204" pitchFamily="34" charset="0"/>
                </a:rPr>
                <a:t>4</a:t>
              </a:r>
              <a:endParaRPr lang="en-SE" sz="3200" b="1" dirty="0">
                <a:solidFill>
                  <a:srgbClr val="9CDCFE"/>
                </a:solidFill>
              </a:endParaRPr>
            </a:p>
          </p:txBody>
        </p:sp>
      </p:grpSp>
      <p:sp>
        <p:nvSpPr>
          <p:cNvPr id="5" name="Title 3">
            <a:extLst>
              <a:ext uri="{FF2B5EF4-FFF2-40B4-BE49-F238E27FC236}">
                <a16:creationId xmlns:a16="http://schemas.microsoft.com/office/drawing/2014/main" id="{8913B7FB-EE2E-060D-1DE8-DBB2EDA0797C}"/>
              </a:ext>
            </a:extLst>
          </p:cNvPr>
          <p:cNvSpPr txBox="1">
            <a:spLocks/>
          </p:cNvSpPr>
          <p:nvPr/>
        </p:nvSpPr>
        <p:spPr>
          <a:xfrm>
            <a:off x="2783949" y="2403447"/>
            <a:ext cx="6624102" cy="1279273"/>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dk1"/>
              </a:buClr>
              <a:buSzPts val="4000"/>
              <a:buFont typeface="Aldrich"/>
              <a:buNone/>
              <a:defRPr sz="4000" b="1" i="0" u="none" strike="noStrike" cap="none">
                <a:solidFill>
                  <a:schemeClr val="dk1"/>
                </a:solidFill>
                <a:latin typeface="Ubuntu Condensed"/>
                <a:ea typeface="Ubuntu Condensed"/>
                <a:cs typeface="Ubuntu Condensed"/>
                <a:sym typeface="Ubuntu Condensed"/>
              </a:defRPr>
            </a:lvl1pPr>
            <a:lvl2pPr marR="0" lvl="1"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2pPr>
            <a:lvl3pPr marR="0" lvl="2"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3pPr>
            <a:lvl4pPr marR="0" lvl="3"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4pPr>
            <a:lvl5pPr marR="0" lvl="4"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5pPr>
            <a:lvl6pPr marR="0" lvl="5"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6pPr>
            <a:lvl7pPr marR="0" lvl="6"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7pPr>
            <a:lvl8pPr marR="0" lvl="7"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8pPr>
            <a:lvl9pPr marR="0" lvl="8"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9pPr>
          </a:lstStyle>
          <a:p>
            <a:r>
              <a:rPr lang="en-US" sz="5400" dirty="0"/>
              <a:t>Using Client Secrets 📝</a:t>
            </a:r>
            <a:endParaRPr lang="en-SE" sz="5400" dirty="0"/>
          </a:p>
        </p:txBody>
      </p:sp>
      <p:sp>
        <p:nvSpPr>
          <p:cNvPr id="6" name="TextBox 5">
            <a:extLst>
              <a:ext uri="{FF2B5EF4-FFF2-40B4-BE49-F238E27FC236}">
                <a16:creationId xmlns:a16="http://schemas.microsoft.com/office/drawing/2014/main" id="{84709F6A-4DFB-E8AD-7443-6CC4849E8D14}"/>
              </a:ext>
            </a:extLst>
          </p:cNvPr>
          <p:cNvSpPr txBox="1"/>
          <p:nvPr/>
        </p:nvSpPr>
        <p:spPr>
          <a:xfrm>
            <a:off x="6096000" y="3222214"/>
            <a:ext cx="3069353" cy="584775"/>
          </a:xfrm>
          <a:prstGeom prst="rect">
            <a:avLst/>
          </a:prstGeom>
          <a:noFill/>
        </p:spPr>
        <p:txBody>
          <a:bodyPr wrap="square">
            <a:spAutoFit/>
          </a:bodyPr>
          <a:lstStyle/>
          <a:p>
            <a:r>
              <a:rPr lang="en-US" sz="3200" dirty="0">
                <a:solidFill>
                  <a:schemeClr val="tx1">
                    <a:lumMod val="50000"/>
                    <a:lumOff val="50000"/>
                  </a:schemeClr>
                </a:solidFill>
                <a:latin typeface="Ubuntu Condensed" panose="020B0506030602030204" pitchFamily="34" charset="0"/>
              </a:rPr>
              <a:t>They’re bad. Stop.</a:t>
            </a:r>
            <a:endParaRPr lang="en-SE" sz="3200" dirty="0">
              <a:latin typeface="Ubuntu Condensed" panose="020B0506030602030204" pitchFamily="34" charset="0"/>
            </a:endParaRPr>
          </a:p>
        </p:txBody>
      </p:sp>
    </p:spTree>
    <p:extLst>
      <p:ext uri="{BB962C8B-B14F-4D97-AF65-F5344CB8AC3E}">
        <p14:creationId xmlns:p14="http://schemas.microsoft.com/office/powerpoint/2010/main" val="1609594072"/>
      </p:ext>
    </p:extLst>
  </p:cSld>
  <p:clrMapOvr>
    <a:masterClrMapping/>
  </p:clrMapOvr>
  <p:transition spd="slow">
    <p:push/>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A4DD65-5564-D739-F1D2-8CD9E8F6785F}"/>
            </a:ext>
          </a:extLst>
        </p:cNvPr>
        <p:cNvGrpSpPr/>
        <p:nvPr/>
      </p:nvGrpSpPr>
      <p:grpSpPr>
        <a:xfrm>
          <a:off x="0" y="0"/>
          <a:ext cx="0" cy="0"/>
          <a:chOff x="0" y="0"/>
          <a:chExt cx="0" cy="0"/>
        </a:xfrm>
      </p:grpSpPr>
      <p:pic>
        <p:nvPicPr>
          <p:cNvPr id="34" name="Picture 33">
            <a:extLst>
              <a:ext uri="{FF2B5EF4-FFF2-40B4-BE49-F238E27FC236}">
                <a16:creationId xmlns:a16="http://schemas.microsoft.com/office/drawing/2014/main" id="{D01A9359-2E26-2FE4-331E-2B473C005CB0}"/>
              </a:ext>
            </a:extLst>
          </p:cNvPr>
          <p:cNvPicPr>
            <a:picLocks noChangeAspect="1"/>
          </p:cNvPicPr>
          <p:nvPr/>
        </p:nvPicPr>
        <p:blipFill rotWithShape="1">
          <a:blip r:embed="rId2"/>
          <a:srcRect b="76875"/>
          <a:stretch/>
        </p:blipFill>
        <p:spPr>
          <a:xfrm>
            <a:off x="195263" y="147141"/>
            <a:ext cx="11640680" cy="2570690"/>
          </a:xfrm>
          <a:prstGeom prst="rect">
            <a:avLst/>
          </a:prstGeom>
          <a:ln>
            <a:solidFill>
              <a:srgbClr val="1E1E1F"/>
            </a:solidFill>
          </a:ln>
        </p:spPr>
      </p:pic>
      <p:pic>
        <p:nvPicPr>
          <p:cNvPr id="69" name="Picture 68">
            <a:extLst>
              <a:ext uri="{FF2B5EF4-FFF2-40B4-BE49-F238E27FC236}">
                <a16:creationId xmlns:a16="http://schemas.microsoft.com/office/drawing/2014/main" id="{579040D7-0AD5-ADBA-972B-04631BC201F4}"/>
              </a:ext>
            </a:extLst>
          </p:cNvPr>
          <p:cNvPicPr>
            <a:picLocks noChangeAspect="1"/>
          </p:cNvPicPr>
          <p:nvPr/>
        </p:nvPicPr>
        <p:blipFill>
          <a:blip r:embed="rId3"/>
          <a:stretch>
            <a:fillRect/>
          </a:stretch>
        </p:blipFill>
        <p:spPr>
          <a:xfrm>
            <a:off x="1550193" y="2070481"/>
            <a:ext cx="10148888" cy="1714880"/>
          </a:xfrm>
          <a:prstGeom prst="rect">
            <a:avLst/>
          </a:prstGeom>
          <a:ln>
            <a:solidFill>
              <a:srgbClr val="1E1E1F"/>
            </a:solidFill>
          </a:ln>
        </p:spPr>
      </p:pic>
      <p:pic>
        <p:nvPicPr>
          <p:cNvPr id="53" name="Picture 52">
            <a:extLst>
              <a:ext uri="{FF2B5EF4-FFF2-40B4-BE49-F238E27FC236}">
                <a16:creationId xmlns:a16="http://schemas.microsoft.com/office/drawing/2014/main" id="{C1F8A63D-66E6-2E87-3867-982DAF70C530}"/>
              </a:ext>
            </a:extLst>
          </p:cNvPr>
          <p:cNvPicPr>
            <a:picLocks noChangeAspect="1"/>
          </p:cNvPicPr>
          <p:nvPr/>
        </p:nvPicPr>
        <p:blipFill>
          <a:blip r:embed="rId4"/>
          <a:stretch>
            <a:fillRect/>
          </a:stretch>
        </p:blipFill>
        <p:spPr>
          <a:xfrm>
            <a:off x="2026409" y="2927921"/>
            <a:ext cx="9910832" cy="2781300"/>
          </a:xfrm>
          <a:prstGeom prst="rect">
            <a:avLst/>
          </a:prstGeom>
          <a:ln>
            <a:solidFill>
              <a:srgbClr val="1E1E1F"/>
            </a:solidFill>
          </a:ln>
        </p:spPr>
      </p:pic>
      <p:pic>
        <p:nvPicPr>
          <p:cNvPr id="61" name="Picture 60">
            <a:extLst>
              <a:ext uri="{FF2B5EF4-FFF2-40B4-BE49-F238E27FC236}">
                <a16:creationId xmlns:a16="http://schemas.microsoft.com/office/drawing/2014/main" id="{9ED6BE93-73D9-8B81-33ED-7EA2F2EE0BE6}"/>
              </a:ext>
            </a:extLst>
          </p:cNvPr>
          <p:cNvPicPr>
            <a:picLocks noChangeAspect="1"/>
          </p:cNvPicPr>
          <p:nvPr/>
        </p:nvPicPr>
        <p:blipFill>
          <a:blip r:embed="rId5"/>
          <a:stretch>
            <a:fillRect/>
          </a:stretch>
        </p:blipFill>
        <p:spPr>
          <a:xfrm>
            <a:off x="332642" y="3596527"/>
            <a:ext cx="10343350" cy="1747954"/>
          </a:xfrm>
          <a:prstGeom prst="rect">
            <a:avLst/>
          </a:prstGeom>
          <a:ln>
            <a:solidFill>
              <a:srgbClr val="1E1E1F"/>
            </a:solidFill>
          </a:ln>
        </p:spPr>
      </p:pic>
      <p:pic>
        <p:nvPicPr>
          <p:cNvPr id="59" name="Picture 58">
            <a:extLst>
              <a:ext uri="{FF2B5EF4-FFF2-40B4-BE49-F238E27FC236}">
                <a16:creationId xmlns:a16="http://schemas.microsoft.com/office/drawing/2014/main" id="{5DEADB32-0973-818E-8E74-A922900CC703}"/>
              </a:ext>
            </a:extLst>
          </p:cNvPr>
          <p:cNvPicPr>
            <a:picLocks noChangeAspect="1"/>
          </p:cNvPicPr>
          <p:nvPr/>
        </p:nvPicPr>
        <p:blipFill>
          <a:blip r:embed="rId6"/>
          <a:stretch>
            <a:fillRect/>
          </a:stretch>
        </p:blipFill>
        <p:spPr>
          <a:xfrm>
            <a:off x="1928512" y="4612266"/>
            <a:ext cx="9392250" cy="1829170"/>
          </a:xfrm>
          <a:prstGeom prst="rect">
            <a:avLst/>
          </a:prstGeom>
          <a:ln>
            <a:solidFill>
              <a:srgbClr val="1E1E1F"/>
            </a:solidFill>
          </a:ln>
        </p:spPr>
      </p:pic>
    </p:spTree>
    <p:extLst>
      <p:ext uri="{BB962C8B-B14F-4D97-AF65-F5344CB8AC3E}">
        <p14:creationId xmlns:p14="http://schemas.microsoft.com/office/powerpoint/2010/main" val="1394586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9"/>
                                        </p:tgtEl>
                                        <p:attrNameLst>
                                          <p:attrName>style.visibility</p:attrName>
                                        </p:attrNameLst>
                                      </p:cBhvr>
                                      <p:to>
                                        <p:strVal val="visible"/>
                                      </p:to>
                                    </p:set>
                                    <p:animEffect transition="in" filter="fade">
                                      <p:cBhvr>
                                        <p:cTn id="12" dur="500"/>
                                        <p:tgtEl>
                                          <p:spTgt spid="6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3"/>
                                        </p:tgtEl>
                                        <p:attrNameLst>
                                          <p:attrName>style.visibility</p:attrName>
                                        </p:attrNameLst>
                                      </p:cBhvr>
                                      <p:to>
                                        <p:strVal val="visible"/>
                                      </p:to>
                                    </p:set>
                                    <p:animEffect transition="in" filter="fade">
                                      <p:cBhvr>
                                        <p:cTn id="17" dur="500"/>
                                        <p:tgtEl>
                                          <p:spTgt spid="5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1"/>
                                        </p:tgtEl>
                                        <p:attrNameLst>
                                          <p:attrName>style.visibility</p:attrName>
                                        </p:attrNameLst>
                                      </p:cBhvr>
                                      <p:to>
                                        <p:strVal val="visible"/>
                                      </p:to>
                                    </p:set>
                                    <p:animEffect transition="in" filter="fade">
                                      <p:cBhvr>
                                        <p:cTn id="22" dur="500"/>
                                        <p:tgtEl>
                                          <p:spTgt spid="6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9"/>
                                        </p:tgtEl>
                                        <p:attrNameLst>
                                          <p:attrName>style.visibility</p:attrName>
                                        </p:attrNameLst>
                                      </p:cBhvr>
                                      <p:to>
                                        <p:strVal val="visible"/>
                                      </p:to>
                                    </p:set>
                                    <p:animEffect transition="in" filter="fade">
                                      <p:cBhvr>
                                        <p:cTn id="27"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7425FE-CD2D-FBF7-2613-0272B2F572F6}"/>
            </a:ext>
          </a:extLst>
        </p:cNvPr>
        <p:cNvGrpSpPr/>
        <p:nvPr/>
      </p:nvGrpSpPr>
      <p:grpSpPr>
        <a:xfrm>
          <a:off x="0" y="0"/>
          <a:ext cx="0" cy="0"/>
          <a:chOff x="0" y="0"/>
          <a:chExt cx="0" cy="0"/>
        </a:xfrm>
      </p:grpSpPr>
      <p:grpSp>
        <p:nvGrpSpPr>
          <p:cNvPr id="35" name="Group 34">
            <a:extLst>
              <a:ext uri="{FF2B5EF4-FFF2-40B4-BE49-F238E27FC236}">
                <a16:creationId xmlns:a16="http://schemas.microsoft.com/office/drawing/2014/main" id="{C89430C9-AD03-2D20-A983-A3C67822A2C3}"/>
              </a:ext>
            </a:extLst>
          </p:cNvPr>
          <p:cNvGrpSpPr/>
          <p:nvPr/>
        </p:nvGrpSpPr>
        <p:grpSpPr>
          <a:xfrm>
            <a:off x="1263371" y="1314196"/>
            <a:ext cx="1003579" cy="989400"/>
            <a:chOff x="6096000" y="1580477"/>
            <a:chExt cx="1003579" cy="989400"/>
          </a:xfrm>
        </p:grpSpPr>
        <p:sp>
          <p:nvSpPr>
            <p:cNvPr id="19" name="Google Shape;2406;p21">
              <a:extLst>
                <a:ext uri="{FF2B5EF4-FFF2-40B4-BE49-F238E27FC236}">
                  <a16:creationId xmlns:a16="http://schemas.microsoft.com/office/drawing/2014/main" id="{71982A45-7D1B-3A87-6266-2615239E8176}"/>
                </a:ext>
              </a:extLst>
            </p:cNvPr>
            <p:cNvSpPr/>
            <p:nvPr/>
          </p:nvSpPr>
          <p:spPr>
            <a:xfrm>
              <a:off x="6110179" y="1580477"/>
              <a:ext cx="989400" cy="989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dirty="0">
                <a:solidFill>
                  <a:srgbClr val="9CDCFE"/>
                </a:solidFill>
                <a:latin typeface="Ubuntu Condensed" panose="020B0506030602030204" pitchFamily="34" charset="0"/>
                <a:ea typeface="Calibri"/>
                <a:cs typeface="Calibri"/>
                <a:sym typeface="Calibri"/>
              </a:endParaRPr>
            </a:p>
          </p:txBody>
        </p:sp>
        <p:sp>
          <p:nvSpPr>
            <p:cNvPr id="20" name="Google Shape;2407;p21">
              <a:extLst>
                <a:ext uri="{FF2B5EF4-FFF2-40B4-BE49-F238E27FC236}">
                  <a16:creationId xmlns:a16="http://schemas.microsoft.com/office/drawing/2014/main" id="{CC8A2AAE-8D8E-77A2-FCE0-E1AE25142EA8}"/>
                </a:ext>
              </a:extLst>
            </p:cNvPr>
            <p:cNvSpPr/>
            <p:nvPr/>
          </p:nvSpPr>
          <p:spPr>
            <a:xfrm>
              <a:off x="6287353" y="1757652"/>
              <a:ext cx="634800" cy="6348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4" name="TextBox 33">
              <a:extLst>
                <a:ext uri="{FF2B5EF4-FFF2-40B4-BE49-F238E27FC236}">
                  <a16:creationId xmlns:a16="http://schemas.microsoft.com/office/drawing/2014/main" id="{4F1DB7FE-0D88-7100-6101-57C96788855F}"/>
                </a:ext>
              </a:extLst>
            </p:cNvPr>
            <p:cNvSpPr txBox="1"/>
            <p:nvPr/>
          </p:nvSpPr>
          <p:spPr>
            <a:xfrm>
              <a:off x="6096000" y="1773455"/>
              <a:ext cx="1003579" cy="584775"/>
            </a:xfrm>
            <a:prstGeom prst="rect">
              <a:avLst/>
            </a:prstGeom>
            <a:noFill/>
          </p:spPr>
          <p:txBody>
            <a:bodyPr wrap="square">
              <a:spAutoFit/>
            </a:bodyPr>
            <a:lstStyle/>
            <a:p>
              <a:pPr algn="ctr"/>
              <a:r>
                <a:rPr lang="en-US" sz="3200" b="1" dirty="0">
                  <a:solidFill>
                    <a:srgbClr val="9CDCFE"/>
                  </a:solidFill>
                  <a:latin typeface="Ubuntu Condensed" panose="020B0506030602030204" pitchFamily="34" charset="0"/>
                </a:rPr>
                <a:t>5</a:t>
              </a:r>
              <a:endParaRPr lang="en-SE" sz="3200" b="1" dirty="0">
                <a:solidFill>
                  <a:srgbClr val="9CDCFE"/>
                </a:solidFill>
              </a:endParaRPr>
            </a:p>
          </p:txBody>
        </p:sp>
      </p:grpSp>
      <p:sp>
        <p:nvSpPr>
          <p:cNvPr id="5" name="Title 3">
            <a:extLst>
              <a:ext uri="{FF2B5EF4-FFF2-40B4-BE49-F238E27FC236}">
                <a16:creationId xmlns:a16="http://schemas.microsoft.com/office/drawing/2014/main" id="{EAE3C6D3-E73C-054C-F0CD-2D1F3E5529C3}"/>
              </a:ext>
            </a:extLst>
          </p:cNvPr>
          <p:cNvSpPr txBox="1">
            <a:spLocks/>
          </p:cNvSpPr>
          <p:nvPr/>
        </p:nvSpPr>
        <p:spPr>
          <a:xfrm>
            <a:off x="974708" y="2403447"/>
            <a:ext cx="10242584" cy="1279273"/>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dk1"/>
              </a:buClr>
              <a:buSzPts val="4000"/>
              <a:buFont typeface="Aldrich"/>
              <a:buNone/>
              <a:defRPr sz="4000" b="1" i="0" u="none" strike="noStrike" cap="none">
                <a:solidFill>
                  <a:schemeClr val="dk1"/>
                </a:solidFill>
                <a:latin typeface="Ubuntu Condensed"/>
                <a:ea typeface="Ubuntu Condensed"/>
                <a:cs typeface="Ubuntu Condensed"/>
                <a:sym typeface="Ubuntu Condensed"/>
              </a:defRPr>
            </a:lvl1pPr>
            <a:lvl2pPr marR="0" lvl="1"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2pPr>
            <a:lvl3pPr marR="0" lvl="2"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3pPr>
            <a:lvl4pPr marR="0" lvl="3"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4pPr>
            <a:lvl5pPr marR="0" lvl="4"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5pPr>
            <a:lvl6pPr marR="0" lvl="5"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6pPr>
            <a:lvl7pPr marR="0" lvl="6"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7pPr>
            <a:lvl8pPr marR="0" lvl="7"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8pPr>
            <a:lvl9pPr marR="0" lvl="8"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9pPr>
          </a:lstStyle>
          <a:p>
            <a:r>
              <a:rPr lang="en-US" sz="5400" dirty="0"/>
              <a:t>Missing Credential Management 🔐</a:t>
            </a:r>
            <a:endParaRPr lang="en-SE" sz="5400" dirty="0"/>
          </a:p>
        </p:txBody>
      </p:sp>
      <p:sp>
        <p:nvSpPr>
          <p:cNvPr id="6" name="TextBox 5">
            <a:extLst>
              <a:ext uri="{FF2B5EF4-FFF2-40B4-BE49-F238E27FC236}">
                <a16:creationId xmlns:a16="http://schemas.microsoft.com/office/drawing/2014/main" id="{739F9199-FDAE-F0CF-7B9E-73D1B72F26B2}"/>
              </a:ext>
            </a:extLst>
          </p:cNvPr>
          <p:cNvSpPr txBox="1"/>
          <p:nvPr/>
        </p:nvSpPr>
        <p:spPr>
          <a:xfrm>
            <a:off x="1584290" y="3222214"/>
            <a:ext cx="8591341" cy="584775"/>
          </a:xfrm>
          <a:prstGeom prst="rect">
            <a:avLst/>
          </a:prstGeom>
          <a:noFill/>
        </p:spPr>
        <p:txBody>
          <a:bodyPr wrap="square">
            <a:spAutoFit/>
          </a:bodyPr>
          <a:lstStyle/>
          <a:p>
            <a:pPr algn="r"/>
            <a:r>
              <a:rPr lang="en-US" sz="3200" dirty="0">
                <a:solidFill>
                  <a:schemeClr val="tx1">
                    <a:lumMod val="50000"/>
                    <a:lumOff val="50000"/>
                  </a:schemeClr>
                </a:solidFill>
                <a:latin typeface="Ubuntu Condensed" panose="020B0506030602030204" pitchFamily="34" charset="0"/>
              </a:rPr>
              <a:t>Passwords, Tokens, Encryption Keys</a:t>
            </a:r>
            <a:endParaRPr lang="en-SE" sz="3200" dirty="0">
              <a:latin typeface="Ubuntu Condensed" panose="020B0506030602030204" pitchFamily="34" charset="0"/>
            </a:endParaRPr>
          </a:p>
        </p:txBody>
      </p:sp>
    </p:spTree>
    <p:extLst>
      <p:ext uri="{BB962C8B-B14F-4D97-AF65-F5344CB8AC3E}">
        <p14:creationId xmlns:p14="http://schemas.microsoft.com/office/powerpoint/2010/main" val="1200686814"/>
      </p:ext>
    </p:extLst>
  </p:cSld>
  <p:clrMapOvr>
    <a:masterClrMapping/>
  </p:clrMapOvr>
  <p:transition spd="slow">
    <p:push/>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854DE369-319F-E144-5C97-F42DE5A40F13}"/>
              </a:ext>
            </a:extLst>
          </p:cNvPr>
          <p:cNvGrpSpPr/>
          <p:nvPr/>
        </p:nvGrpSpPr>
        <p:grpSpPr>
          <a:xfrm>
            <a:off x="1257301" y="2202701"/>
            <a:ext cx="2847974" cy="3037655"/>
            <a:chOff x="1257301" y="2345576"/>
            <a:chExt cx="2847974" cy="3037655"/>
          </a:xfrm>
        </p:grpSpPr>
        <p:sp>
          <p:nvSpPr>
            <p:cNvPr id="20" name="TextBox 19">
              <a:extLst>
                <a:ext uri="{FF2B5EF4-FFF2-40B4-BE49-F238E27FC236}">
                  <a16:creationId xmlns:a16="http://schemas.microsoft.com/office/drawing/2014/main" id="{0564D889-F548-9097-984F-B76265840E6E}"/>
                </a:ext>
              </a:extLst>
            </p:cNvPr>
            <p:cNvSpPr txBox="1"/>
            <p:nvPr/>
          </p:nvSpPr>
          <p:spPr>
            <a:xfrm>
              <a:off x="1257301" y="4429124"/>
              <a:ext cx="2847974" cy="954107"/>
            </a:xfrm>
            <a:prstGeom prst="rect">
              <a:avLst/>
            </a:prstGeom>
            <a:noFill/>
          </p:spPr>
          <p:txBody>
            <a:bodyPr wrap="square" rtlCol="0">
              <a:spAutoFit/>
            </a:bodyPr>
            <a:lstStyle/>
            <a:p>
              <a:pPr algn="ctr"/>
              <a:r>
                <a:rPr lang="en-US" sz="2800" b="1" dirty="0">
                  <a:latin typeface="Ubuntu Condensed" panose="020B0506030602030204" pitchFamily="34" charset="0"/>
                </a:rPr>
                <a:t>Create a secure process for issuing!</a:t>
              </a:r>
              <a:endParaRPr lang="en-SE" sz="2800" b="1" dirty="0">
                <a:latin typeface="Ubuntu Condensed" panose="020B0506030602030204" pitchFamily="34" charset="0"/>
              </a:endParaRPr>
            </a:p>
          </p:txBody>
        </p:sp>
        <p:sp>
          <p:nvSpPr>
            <p:cNvPr id="21" name="TextBox 20">
              <a:extLst>
                <a:ext uri="{FF2B5EF4-FFF2-40B4-BE49-F238E27FC236}">
                  <a16:creationId xmlns:a16="http://schemas.microsoft.com/office/drawing/2014/main" id="{07DE1FC5-BA33-B2B5-D5A4-107764510BBC}"/>
                </a:ext>
              </a:extLst>
            </p:cNvPr>
            <p:cNvSpPr txBox="1"/>
            <p:nvPr/>
          </p:nvSpPr>
          <p:spPr>
            <a:xfrm>
              <a:off x="1257301" y="2345576"/>
              <a:ext cx="2847974" cy="1862048"/>
            </a:xfrm>
            <a:prstGeom prst="rect">
              <a:avLst/>
            </a:prstGeom>
            <a:noFill/>
          </p:spPr>
          <p:txBody>
            <a:bodyPr wrap="square" rtlCol="0">
              <a:spAutoFit/>
            </a:bodyPr>
            <a:lstStyle/>
            <a:p>
              <a:pPr algn="ctr"/>
              <a:r>
                <a:rPr lang="en-US" sz="11500" b="1" dirty="0">
                  <a:latin typeface="Ubuntu Condensed" panose="020B0506030602030204" pitchFamily="34" charset="0"/>
                </a:rPr>
                <a:t>📖</a:t>
              </a:r>
              <a:endParaRPr lang="en-SE" sz="11500" b="1" dirty="0">
                <a:latin typeface="Ubuntu Condensed" panose="020B0506030602030204" pitchFamily="34" charset="0"/>
              </a:endParaRPr>
            </a:p>
          </p:txBody>
        </p:sp>
      </p:grpSp>
      <p:grpSp>
        <p:nvGrpSpPr>
          <p:cNvPr id="25" name="Group 24">
            <a:extLst>
              <a:ext uri="{FF2B5EF4-FFF2-40B4-BE49-F238E27FC236}">
                <a16:creationId xmlns:a16="http://schemas.microsoft.com/office/drawing/2014/main" id="{B38019D3-5554-DB04-38D1-058C7E80DD56}"/>
              </a:ext>
            </a:extLst>
          </p:cNvPr>
          <p:cNvGrpSpPr/>
          <p:nvPr/>
        </p:nvGrpSpPr>
        <p:grpSpPr>
          <a:xfrm>
            <a:off x="4672013" y="2402756"/>
            <a:ext cx="2847974" cy="2837601"/>
            <a:chOff x="4672013" y="2545631"/>
            <a:chExt cx="2847974" cy="2837601"/>
          </a:xfrm>
        </p:grpSpPr>
        <p:sp>
          <p:nvSpPr>
            <p:cNvPr id="19" name="TextBox 18">
              <a:extLst>
                <a:ext uri="{FF2B5EF4-FFF2-40B4-BE49-F238E27FC236}">
                  <a16:creationId xmlns:a16="http://schemas.microsoft.com/office/drawing/2014/main" id="{759FBE48-9E35-0442-0B9D-ADFCF80EFDB7}"/>
                </a:ext>
              </a:extLst>
            </p:cNvPr>
            <p:cNvSpPr txBox="1"/>
            <p:nvPr/>
          </p:nvSpPr>
          <p:spPr>
            <a:xfrm>
              <a:off x="4672013" y="4429125"/>
              <a:ext cx="2847974" cy="954107"/>
            </a:xfrm>
            <a:prstGeom prst="rect">
              <a:avLst/>
            </a:prstGeom>
            <a:noFill/>
          </p:spPr>
          <p:txBody>
            <a:bodyPr wrap="square" rtlCol="0">
              <a:spAutoFit/>
            </a:bodyPr>
            <a:lstStyle/>
            <a:p>
              <a:pPr algn="ctr"/>
              <a:r>
                <a:rPr lang="en-US" sz="2800" b="1" dirty="0">
                  <a:latin typeface="Ubuntu Condensed" panose="020B0506030602030204" pitchFamily="34" charset="0"/>
                </a:rPr>
                <a:t>Rotate secrets and keys often!</a:t>
              </a:r>
              <a:endParaRPr lang="en-SE" sz="2800" b="1" dirty="0">
                <a:latin typeface="Ubuntu Condensed" panose="020B0506030602030204" pitchFamily="34" charset="0"/>
              </a:endParaRPr>
            </a:p>
          </p:txBody>
        </p:sp>
        <p:sp>
          <p:nvSpPr>
            <p:cNvPr id="22" name="TextBox 21">
              <a:extLst>
                <a:ext uri="{FF2B5EF4-FFF2-40B4-BE49-F238E27FC236}">
                  <a16:creationId xmlns:a16="http://schemas.microsoft.com/office/drawing/2014/main" id="{00916084-C7D5-C991-9528-65ACF3F7BD32}"/>
                </a:ext>
              </a:extLst>
            </p:cNvPr>
            <p:cNvSpPr txBox="1"/>
            <p:nvPr/>
          </p:nvSpPr>
          <p:spPr>
            <a:xfrm>
              <a:off x="4672013" y="2545631"/>
              <a:ext cx="2847974" cy="1661993"/>
            </a:xfrm>
            <a:prstGeom prst="rect">
              <a:avLst/>
            </a:prstGeom>
            <a:noFill/>
          </p:spPr>
          <p:txBody>
            <a:bodyPr wrap="square" rtlCol="0">
              <a:spAutoFit/>
            </a:bodyPr>
            <a:lstStyle/>
            <a:p>
              <a:pPr algn="ctr"/>
              <a:r>
                <a:rPr lang="en-US" sz="10200" b="1" dirty="0">
                  <a:latin typeface="Ubuntu Condensed" panose="020B0506030602030204" pitchFamily="34" charset="0"/>
                </a:rPr>
                <a:t>🔁</a:t>
              </a:r>
              <a:endParaRPr lang="en-SE" sz="10200" b="1" dirty="0">
                <a:latin typeface="Ubuntu Condensed" panose="020B0506030602030204" pitchFamily="34" charset="0"/>
              </a:endParaRPr>
            </a:p>
          </p:txBody>
        </p:sp>
      </p:grpSp>
      <p:grpSp>
        <p:nvGrpSpPr>
          <p:cNvPr id="26" name="Group 25">
            <a:extLst>
              <a:ext uri="{FF2B5EF4-FFF2-40B4-BE49-F238E27FC236}">
                <a16:creationId xmlns:a16="http://schemas.microsoft.com/office/drawing/2014/main" id="{82792C2E-6262-AB6C-9EE4-904B723C2931}"/>
              </a:ext>
            </a:extLst>
          </p:cNvPr>
          <p:cNvGrpSpPr/>
          <p:nvPr/>
        </p:nvGrpSpPr>
        <p:grpSpPr>
          <a:xfrm>
            <a:off x="8086725" y="2202701"/>
            <a:ext cx="3429000" cy="3037656"/>
            <a:chOff x="8086725" y="2345576"/>
            <a:chExt cx="3429000" cy="3037656"/>
          </a:xfrm>
        </p:grpSpPr>
        <p:sp>
          <p:nvSpPr>
            <p:cNvPr id="18" name="TextBox 17">
              <a:extLst>
                <a:ext uri="{FF2B5EF4-FFF2-40B4-BE49-F238E27FC236}">
                  <a16:creationId xmlns:a16="http://schemas.microsoft.com/office/drawing/2014/main" id="{72540C2E-156C-1919-E1C0-1D75BAE8D464}"/>
                </a:ext>
              </a:extLst>
            </p:cNvPr>
            <p:cNvSpPr txBox="1"/>
            <p:nvPr/>
          </p:nvSpPr>
          <p:spPr>
            <a:xfrm>
              <a:off x="8086725" y="4429125"/>
              <a:ext cx="3429000" cy="954107"/>
            </a:xfrm>
            <a:prstGeom prst="rect">
              <a:avLst/>
            </a:prstGeom>
            <a:noFill/>
          </p:spPr>
          <p:txBody>
            <a:bodyPr wrap="square" rtlCol="0">
              <a:spAutoFit/>
            </a:bodyPr>
            <a:lstStyle/>
            <a:p>
              <a:pPr algn="ctr"/>
              <a:r>
                <a:rPr lang="en-US" sz="2800" b="1" dirty="0">
                  <a:latin typeface="Ubuntu Condensed" panose="020B0506030602030204" pitchFamily="34" charset="0"/>
                </a:rPr>
                <a:t>Secure the secrets, keys and storage!</a:t>
              </a:r>
              <a:endParaRPr lang="en-SE" sz="2800" b="1" dirty="0">
                <a:latin typeface="Ubuntu Condensed" panose="020B0506030602030204" pitchFamily="34" charset="0"/>
              </a:endParaRPr>
            </a:p>
          </p:txBody>
        </p:sp>
        <p:sp>
          <p:nvSpPr>
            <p:cNvPr id="23" name="TextBox 22">
              <a:extLst>
                <a:ext uri="{FF2B5EF4-FFF2-40B4-BE49-F238E27FC236}">
                  <a16:creationId xmlns:a16="http://schemas.microsoft.com/office/drawing/2014/main" id="{98BD8FD2-0879-2DD8-C715-D7D5BD8040D6}"/>
                </a:ext>
              </a:extLst>
            </p:cNvPr>
            <p:cNvSpPr txBox="1"/>
            <p:nvPr/>
          </p:nvSpPr>
          <p:spPr>
            <a:xfrm>
              <a:off x="8377238" y="2345576"/>
              <a:ext cx="2847974" cy="1862048"/>
            </a:xfrm>
            <a:prstGeom prst="rect">
              <a:avLst/>
            </a:prstGeom>
            <a:noFill/>
          </p:spPr>
          <p:txBody>
            <a:bodyPr wrap="square" rtlCol="0">
              <a:spAutoFit/>
            </a:bodyPr>
            <a:lstStyle/>
            <a:p>
              <a:pPr algn="ctr"/>
              <a:r>
                <a:rPr lang="en-US" sz="11500" b="1" dirty="0">
                  <a:latin typeface="Ubuntu Condensed" panose="020B0506030602030204" pitchFamily="34" charset="0"/>
                </a:rPr>
                <a:t>🔐</a:t>
              </a:r>
              <a:endParaRPr lang="en-SE" sz="11500" b="1" dirty="0">
                <a:latin typeface="Ubuntu Condensed" panose="020B0506030602030204" pitchFamily="34" charset="0"/>
              </a:endParaRPr>
            </a:p>
          </p:txBody>
        </p:sp>
      </p:grpSp>
    </p:spTree>
    <p:extLst>
      <p:ext uri="{BB962C8B-B14F-4D97-AF65-F5344CB8AC3E}">
        <p14:creationId xmlns:p14="http://schemas.microsoft.com/office/powerpoint/2010/main" val="999094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500"/>
                                        <p:tgtEl>
                                          <p:spTgt spid="2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fade">
                                      <p:cBhvr>
                                        <p:cTn id="1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38AB52-9159-168D-CAD8-02CF30462310}"/>
            </a:ext>
          </a:extLst>
        </p:cNvPr>
        <p:cNvGrpSpPr/>
        <p:nvPr/>
      </p:nvGrpSpPr>
      <p:grpSpPr>
        <a:xfrm>
          <a:off x="0" y="0"/>
          <a:ext cx="0" cy="0"/>
          <a:chOff x="0" y="0"/>
          <a:chExt cx="0" cy="0"/>
        </a:xfrm>
      </p:grpSpPr>
      <p:grpSp>
        <p:nvGrpSpPr>
          <p:cNvPr id="35" name="Group 34">
            <a:extLst>
              <a:ext uri="{FF2B5EF4-FFF2-40B4-BE49-F238E27FC236}">
                <a16:creationId xmlns:a16="http://schemas.microsoft.com/office/drawing/2014/main" id="{F6E1BA60-A36E-89BA-E699-2B22A4A8F09F}"/>
              </a:ext>
            </a:extLst>
          </p:cNvPr>
          <p:cNvGrpSpPr/>
          <p:nvPr/>
        </p:nvGrpSpPr>
        <p:grpSpPr>
          <a:xfrm>
            <a:off x="1263371" y="1314196"/>
            <a:ext cx="1003579" cy="989400"/>
            <a:chOff x="6096000" y="1580477"/>
            <a:chExt cx="1003579" cy="989400"/>
          </a:xfrm>
        </p:grpSpPr>
        <p:sp>
          <p:nvSpPr>
            <p:cNvPr id="19" name="Google Shape;2406;p21">
              <a:extLst>
                <a:ext uri="{FF2B5EF4-FFF2-40B4-BE49-F238E27FC236}">
                  <a16:creationId xmlns:a16="http://schemas.microsoft.com/office/drawing/2014/main" id="{C2C613E5-7E12-9A20-C30F-25A2075BBB60}"/>
                </a:ext>
              </a:extLst>
            </p:cNvPr>
            <p:cNvSpPr/>
            <p:nvPr/>
          </p:nvSpPr>
          <p:spPr>
            <a:xfrm>
              <a:off x="6110179" y="1580477"/>
              <a:ext cx="989400" cy="989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dirty="0">
                <a:solidFill>
                  <a:srgbClr val="9CDCFE"/>
                </a:solidFill>
                <a:latin typeface="Ubuntu Condensed" panose="020B0506030602030204" pitchFamily="34" charset="0"/>
                <a:ea typeface="Calibri"/>
                <a:cs typeface="Calibri"/>
                <a:sym typeface="Calibri"/>
              </a:endParaRPr>
            </a:p>
          </p:txBody>
        </p:sp>
        <p:sp>
          <p:nvSpPr>
            <p:cNvPr id="20" name="Google Shape;2407;p21">
              <a:extLst>
                <a:ext uri="{FF2B5EF4-FFF2-40B4-BE49-F238E27FC236}">
                  <a16:creationId xmlns:a16="http://schemas.microsoft.com/office/drawing/2014/main" id="{6D3008F7-E1B6-1993-62D6-D1ED3BE7ED09}"/>
                </a:ext>
              </a:extLst>
            </p:cNvPr>
            <p:cNvSpPr/>
            <p:nvPr/>
          </p:nvSpPr>
          <p:spPr>
            <a:xfrm>
              <a:off x="6287353" y="1757652"/>
              <a:ext cx="634800" cy="6348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4" name="TextBox 33">
              <a:extLst>
                <a:ext uri="{FF2B5EF4-FFF2-40B4-BE49-F238E27FC236}">
                  <a16:creationId xmlns:a16="http://schemas.microsoft.com/office/drawing/2014/main" id="{0D04886A-9ACE-C2B5-C541-7A21784D64CC}"/>
                </a:ext>
              </a:extLst>
            </p:cNvPr>
            <p:cNvSpPr txBox="1"/>
            <p:nvPr/>
          </p:nvSpPr>
          <p:spPr>
            <a:xfrm>
              <a:off x="6096000" y="1773455"/>
              <a:ext cx="1003579" cy="584775"/>
            </a:xfrm>
            <a:prstGeom prst="rect">
              <a:avLst/>
            </a:prstGeom>
            <a:noFill/>
          </p:spPr>
          <p:txBody>
            <a:bodyPr wrap="square">
              <a:spAutoFit/>
            </a:bodyPr>
            <a:lstStyle/>
            <a:p>
              <a:pPr algn="ctr"/>
              <a:r>
                <a:rPr lang="en-US" sz="3200" b="1" dirty="0">
                  <a:solidFill>
                    <a:srgbClr val="9CDCFE"/>
                  </a:solidFill>
                  <a:latin typeface="Ubuntu Condensed" panose="020B0506030602030204" pitchFamily="34" charset="0"/>
                </a:rPr>
                <a:t>6</a:t>
              </a:r>
              <a:endParaRPr lang="en-SE" sz="3200" b="1" dirty="0">
                <a:solidFill>
                  <a:srgbClr val="9CDCFE"/>
                </a:solidFill>
              </a:endParaRPr>
            </a:p>
          </p:txBody>
        </p:sp>
      </p:grpSp>
      <p:sp>
        <p:nvSpPr>
          <p:cNvPr id="5" name="Title 3">
            <a:extLst>
              <a:ext uri="{FF2B5EF4-FFF2-40B4-BE49-F238E27FC236}">
                <a16:creationId xmlns:a16="http://schemas.microsoft.com/office/drawing/2014/main" id="{D46CE9DC-A1EA-C449-4663-C74DF953086F}"/>
              </a:ext>
            </a:extLst>
          </p:cNvPr>
          <p:cNvSpPr txBox="1">
            <a:spLocks/>
          </p:cNvSpPr>
          <p:nvPr/>
        </p:nvSpPr>
        <p:spPr>
          <a:xfrm>
            <a:off x="326571" y="2403447"/>
            <a:ext cx="11538858" cy="1279273"/>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dk1"/>
              </a:buClr>
              <a:buSzPts val="4000"/>
              <a:buFont typeface="Aldrich"/>
              <a:buNone/>
              <a:defRPr sz="4000" b="1" i="0" u="none" strike="noStrike" cap="none">
                <a:solidFill>
                  <a:schemeClr val="dk1"/>
                </a:solidFill>
                <a:latin typeface="Ubuntu Condensed"/>
                <a:ea typeface="Ubuntu Condensed"/>
                <a:cs typeface="Ubuntu Condensed"/>
                <a:sym typeface="Ubuntu Condensed"/>
              </a:defRPr>
            </a:lvl1pPr>
            <a:lvl2pPr marR="0" lvl="1"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2pPr>
            <a:lvl3pPr marR="0" lvl="2"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3pPr>
            <a:lvl4pPr marR="0" lvl="3"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4pPr>
            <a:lvl5pPr marR="0" lvl="4"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5pPr>
            <a:lvl6pPr marR="0" lvl="5"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6pPr>
            <a:lvl7pPr marR="0" lvl="6"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7pPr>
            <a:lvl8pPr marR="0" lvl="7"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8pPr>
            <a:lvl9pPr marR="0" lvl="8"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9pPr>
          </a:lstStyle>
          <a:p>
            <a:r>
              <a:rPr lang="en-US" sz="5400" dirty="0"/>
              <a:t>Token Lifetimes ⌛</a:t>
            </a:r>
            <a:endParaRPr lang="en-SE" sz="5400" dirty="0"/>
          </a:p>
        </p:txBody>
      </p:sp>
      <p:sp>
        <p:nvSpPr>
          <p:cNvPr id="6" name="TextBox 5">
            <a:extLst>
              <a:ext uri="{FF2B5EF4-FFF2-40B4-BE49-F238E27FC236}">
                <a16:creationId xmlns:a16="http://schemas.microsoft.com/office/drawing/2014/main" id="{D97BA5A3-3170-63A8-6559-DCBAD50B2172}"/>
              </a:ext>
            </a:extLst>
          </p:cNvPr>
          <p:cNvSpPr txBox="1"/>
          <p:nvPr/>
        </p:nvSpPr>
        <p:spPr>
          <a:xfrm>
            <a:off x="3523619" y="2061134"/>
            <a:ext cx="8591341" cy="584775"/>
          </a:xfrm>
          <a:prstGeom prst="rect">
            <a:avLst/>
          </a:prstGeom>
          <a:noFill/>
        </p:spPr>
        <p:txBody>
          <a:bodyPr wrap="square">
            <a:spAutoFit/>
          </a:bodyPr>
          <a:lstStyle/>
          <a:p>
            <a:r>
              <a:rPr lang="en-US" sz="3200" dirty="0">
                <a:solidFill>
                  <a:schemeClr val="tx1">
                    <a:lumMod val="50000"/>
                    <a:lumOff val="50000"/>
                  </a:schemeClr>
                </a:solidFill>
                <a:latin typeface="Ubuntu Condensed" panose="020B0506030602030204" pitchFamily="34" charset="0"/>
              </a:rPr>
              <a:t>Setting too long</a:t>
            </a:r>
            <a:endParaRPr lang="en-SE" sz="3200" dirty="0">
              <a:latin typeface="Ubuntu Condensed" panose="020B0506030602030204" pitchFamily="34" charset="0"/>
            </a:endParaRPr>
          </a:p>
        </p:txBody>
      </p:sp>
    </p:spTree>
    <p:extLst>
      <p:ext uri="{BB962C8B-B14F-4D97-AF65-F5344CB8AC3E}">
        <p14:creationId xmlns:p14="http://schemas.microsoft.com/office/powerpoint/2010/main" val="2765724095"/>
      </p:ext>
    </p:extLst>
  </p:cSld>
  <p:clrMapOvr>
    <a:masterClrMapping/>
  </p:clrMapOvr>
  <p:transition spd="slow">
    <p:push/>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958707-18AA-F60B-CDD2-5E3062302D65}"/>
            </a:ext>
          </a:extLst>
        </p:cNvPr>
        <p:cNvGrpSpPr/>
        <p:nvPr/>
      </p:nvGrpSpPr>
      <p:grpSpPr>
        <a:xfrm>
          <a:off x="0" y="0"/>
          <a:ext cx="0" cy="0"/>
          <a:chOff x="0" y="0"/>
          <a:chExt cx="0" cy="0"/>
        </a:xfrm>
      </p:grpSpPr>
      <p:grpSp>
        <p:nvGrpSpPr>
          <p:cNvPr id="35" name="Group 34">
            <a:extLst>
              <a:ext uri="{FF2B5EF4-FFF2-40B4-BE49-F238E27FC236}">
                <a16:creationId xmlns:a16="http://schemas.microsoft.com/office/drawing/2014/main" id="{20960836-EF95-3EEA-B59D-ECAB1E74543E}"/>
              </a:ext>
            </a:extLst>
          </p:cNvPr>
          <p:cNvGrpSpPr/>
          <p:nvPr/>
        </p:nvGrpSpPr>
        <p:grpSpPr>
          <a:xfrm>
            <a:off x="1263371" y="1314196"/>
            <a:ext cx="1003579" cy="989400"/>
            <a:chOff x="6096000" y="1580477"/>
            <a:chExt cx="1003579" cy="989400"/>
          </a:xfrm>
        </p:grpSpPr>
        <p:sp>
          <p:nvSpPr>
            <p:cNvPr id="19" name="Google Shape;2406;p21">
              <a:extLst>
                <a:ext uri="{FF2B5EF4-FFF2-40B4-BE49-F238E27FC236}">
                  <a16:creationId xmlns:a16="http://schemas.microsoft.com/office/drawing/2014/main" id="{B1422F36-542A-9FBA-6A49-EEC9EC2BC012}"/>
                </a:ext>
              </a:extLst>
            </p:cNvPr>
            <p:cNvSpPr/>
            <p:nvPr/>
          </p:nvSpPr>
          <p:spPr>
            <a:xfrm>
              <a:off x="6110179" y="1580477"/>
              <a:ext cx="989400" cy="989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dirty="0">
                <a:solidFill>
                  <a:srgbClr val="9CDCFE"/>
                </a:solidFill>
                <a:latin typeface="Ubuntu Condensed" panose="020B0506030602030204" pitchFamily="34" charset="0"/>
                <a:ea typeface="Calibri"/>
                <a:cs typeface="Calibri"/>
                <a:sym typeface="Calibri"/>
              </a:endParaRPr>
            </a:p>
          </p:txBody>
        </p:sp>
        <p:sp>
          <p:nvSpPr>
            <p:cNvPr id="20" name="Google Shape;2407;p21">
              <a:extLst>
                <a:ext uri="{FF2B5EF4-FFF2-40B4-BE49-F238E27FC236}">
                  <a16:creationId xmlns:a16="http://schemas.microsoft.com/office/drawing/2014/main" id="{FB0A19AE-29C6-1643-7013-8808B0DDDA72}"/>
                </a:ext>
              </a:extLst>
            </p:cNvPr>
            <p:cNvSpPr/>
            <p:nvPr/>
          </p:nvSpPr>
          <p:spPr>
            <a:xfrm>
              <a:off x="6287353" y="1757652"/>
              <a:ext cx="634800" cy="6348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4" name="TextBox 33">
              <a:extLst>
                <a:ext uri="{FF2B5EF4-FFF2-40B4-BE49-F238E27FC236}">
                  <a16:creationId xmlns:a16="http://schemas.microsoft.com/office/drawing/2014/main" id="{3E62D406-8D0E-5A91-6100-72868C0FEBBE}"/>
                </a:ext>
              </a:extLst>
            </p:cNvPr>
            <p:cNvSpPr txBox="1"/>
            <p:nvPr/>
          </p:nvSpPr>
          <p:spPr>
            <a:xfrm>
              <a:off x="6096000" y="1773455"/>
              <a:ext cx="1003579" cy="584775"/>
            </a:xfrm>
            <a:prstGeom prst="rect">
              <a:avLst/>
            </a:prstGeom>
            <a:noFill/>
          </p:spPr>
          <p:txBody>
            <a:bodyPr wrap="square">
              <a:spAutoFit/>
            </a:bodyPr>
            <a:lstStyle/>
            <a:p>
              <a:pPr algn="ctr"/>
              <a:r>
                <a:rPr lang="en-US" sz="3200" b="1" dirty="0">
                  <a:solidFill>
                    <a:srgbClr val="9CDCFE"/>
                  </a:solidFill>
                  <a:latin typeface="Ubuntu Condensed" panose="020B0506030602030204" pitchFamily="34" charset="0"/>
                </a:rPr>
                <a:t>7</a:t>
              </a:r>
              <a:endParaRPr lang="en-SE" sz="3200" b="1" dirty="0">
                <a:solidFill>
                  <a:srgbClr val="9CDCFE"/>
                </a:solidFill>
              </a:endParaRPr>
            </a:p>
          </p:txBody>
        </p:sp>
      </p:grpSp>
      <p:sp>
        <p:nvSpPr>
          <p:cNvPr id="5" name="Title 3">
            <a:extLst>
              <a:ext uri="{FF2B5EF4-FFF2-40B4-BE49-F238E27FC236}">
                <a16:creationId xmlns:a16="http://schemas.microsoft.com/office/drawing/2014/main" id="{988507A2-EB27-DCDF-AA1E-3C38AD19895F}"/>
              </a:ext>
            </a:extLst>
          </p:cNvPr>
          <p:cNvSpPr txBox="1">
            <a:spLocks/>
          </p:cNvSpPr>
          <p:nvPr/>
        </p:nvSpPr>
        <p:spPr>
          <a:xfrm>
            <a:off x="1341455" y="2403447"/>
            <a:ext cx="9509090" cy="1279273"/>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dk1"/>
              </a:buClr>
              <a:buSzPts val="4000"/>
              <a:buFont typeface="Aldrich"/>
              <a:buNone/>
              <a:defRPr sz="4000" b="1" i="0" u="none" strike="noStrike" cap="none">
                <a:solidFill>
                  <a:schemeClr val="dk1"/>
                </a:solidFill>
                <a:latin typeface="Ubuntu Condensed"/>
                <a:ea typeface="Ubuntu Condensed"/>
                <a:cs typeface="Ubuntu Condensed"/>
                <a:sym typeface="Ubuntu Condensed"/>
              </a:defRPr>
            </a:lvl1pPr>
            <a:lvl2pPr marR="0" lvl="1"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2pPr>
            <a:lvl3pPr marR="0" lvl="2"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3pPr>
            <a:lvl4pPr marR="0" lvl="3"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4pPr>
            <a:lvl5pPr marR="0" lvl="4"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5pPr>
            <a:lvl6pPr marR="0" lvl="5"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6pPr>
            <a:lvl7pPr marR="0" lvl="6"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7pPr>
            <a:lvl8pPr marR="0" lvl="7"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8pPr>
            <a:lvl9pPr marR="0" lvl="8"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9pPr>
          </a:lstStyle>
          <a:p>
            <a:r>
              <a:rPr lang="en-US" sz="5400" dirty="0"/>
              <a:t>Not Ensuring Traceability 🔍</a:t>
            </a:r>
            <a:endParaRPr lang="en-SE" sz="5400" dirty="0"/>
          </a:p>
        </p:txBody>
      </p:sp>
      <p:sp>
        <p:nvSpPr>
          <p:cNvPr id="6" name="TextBox 5">
            <a:extLst>
              <a:ext uri="{FF2B5EF4-FFF2-40B4-BE49-F238E27FC236}">
                <a16:creationId xmlns:a16="http://schemas.microsoft.com/office/drawing/2014/main" id="{915808ED-92CD-A403-4156-2C9BD8FE51BA}"/>
              </a:ext>
            </a:extLst>
          </p:cNvPr>
          <p:cNvSpPr txBox="1"/>
          <p:nvPr/>
        </p:nvSpPr>
        <p:spPr>
          <a:xfrm>
            <a:off x="766412" y="3222214"/>
            <a:ext cx="8591341" cy="584775"/>
          </a:xfrm>
          <a:prstGeom prst="rect">
            <a:avLst/>
          </a:prstGeom>
          <a:noFill/>
        </p:spPr>
        <p:txBody>
          <a:bodyPr wrap="square">
            <a:spAutoFit/>
          </a:bodyPr>
          <a:lstStyle/>
          <a:p>
            <a:pPr algn="r"/>
            <a:r>
              <a:rPr lang="en-US" sz="3200" dirty="0">
                <a:solidFill>
                  <a:schemeClr val="tx1">
                    <a:lumMod val="50000"/>
                    <a:lumOff val="50000"/>
                  </a:schemeClr>
                </a:solidFill>
                <a:latin typeface="Ubuntu Condensed" panose="020B0506030602030204" pitchFamily="34" charset="0"/>
              </a:rPr>
              <a:t>for the entire process</a:t>
            </a:r>
            <a:endParaRPr lang="en-SE" sz="3200" dirty="0">
              <a:latin typeface="Ubuntu Condensed" panose="020B0506030602030204" pitchFamily="34" charset="0"/>
            </a:endParaRPr>
          </a:p>
        </p:txBody>
      </p:sp>
    </p:spTree>
    <p:extLst>
      <p:ext uri="{BB962C8B-B14F-4D97-AF65-F5344CB8AC3E}">
        <p14:creationId xmlns:p14="http://schemas.microsoft.com/office/powerpoint/2010/main" val="3440107607"/>
      </p:ext>
    </p:extLst>
  </p:cSld>
  <p:clrMapOvr>
    <a:masterClrMapping/>
  </p:clrMapOvr>
  <p:transition spd="slow">
    <p:push/>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33CFB8-06D2-06D2-87A6-D84632FBA504}"/>
            </a:ext>
          </a:extLst>
        </p:cNvPr>
        <p:cNvGrpSpPr/>
        <p:nvPr/>
      </p:nvGrpSpPr>
      <p:grpSpPr>
        <a:xfrm>
          <a:off x="0" y="0"/>
          <a:ext cx="0" cy="0"/>
          <a:chOff x="0" y="0"/>
          <a:chExt cx="0" cy="0"/>
        </a:xfrm>
      </p:grpSpPr>
      <p:grpSp>
        <p:nvGrpSpPr>
          <p:cNvPr id="97" name="Group 96">
            <a:extLst>
              <a:ext uri="{FF2B5EF4-FFF2-40B4-BE49-F238E27FC236}">
                <a16:creationId xmlns:a16="http://schemas.microsoft.com/office/drawing/2014/main" id="{CAC08907-971C-E3A3-7B80-130C1DCBC6CC}"/>
              </a:ext>
            </a:extLst>
          </p:cNvPr>
          <p:cNvGrpSpPr/>
          <p:nvPr/>
        </p:nvGrpSpPr>
        <p:grpSpPr>
          <a:xfrm>
            <a:off x="1218335" y="1224269"/>
            <a:ext cx="4161254" cy="3569333"/>
            <a:chOff x="850690" y="757643"/>
            <a:chExt cx="4161254" cy="3569333"/>
          </a:xfrm>
        </p:grpSpPr>
        <p:sp>
          <p:nvSpPr>
            <p:cNvPr id="40" name="Rectangle: Rounded Corners 39">
              <a:extLst>
                <a:ext uri="{FF2B5EF4-FFF2-40B4-BE49-F238E27FC236}">
                  <a16:creationId xmlns:a16="http://schemas.microsoft.com/office/drawing/2014/main" id="{D248AABF-9B65-BA14-391D-3D332349B92C}"/>
                </a:ext>
              </a:extLst>
            </p:cNvPr>
            <p:cNvSpPr/>
            <p:nvPr/>
          </p:nvSpPr>
          <p:spPr>
            <a:xfrm>
              <a:off x="850690" y="1328353"/>
              <a:ext cx="4161254" cy="2998623"/>
            </a:xfrm>
            <a:prstGeom prst="roundRect">
              <a:avLst/>
            </a:prstGeom>
            <a:noFill/>
            <a:ln w="28575">
              <a:solidFill>
                <a:srgbClr val="9CDCF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pic>
          <p:nvPicPr>
            <p:cNvPr id="38" name="Graphic 37">
              <a:extLst>
                <a:ext uri="{FF2B5EF4-FFF2-40B4-BE49-F238E27FC236}">
                  <a16:creationId xmlns:a16="http://schemas.microsoft.com/office/drawing/2014/main" id="{979F04CC-76B2-724A-4A25-05E6D7FBD28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127177" y="757643"/>
              <a:ext cx="775322" cy="775322"/>
            </a:xfrm>
            <a:prstGeom prst="rect">
              <a:avLst/>
            </a:prstGeom>
          </p:spPr>
        </p:pic>
        <p:sp>
          <p:nvSpPr>
            <p:cNvPr id="43" name="TextBox 42">
              <a:extLst>
                <a:ext uri="{FF2B5EF4-FFF2-40B4-BE49-F238E27FC236}">
                  <a16:creationId xmlns:a16="http://schemas.microsoft.com/office/drawing/2014/main" id="{9CFBDDD2-2825-9C2D-2989-EDE0B00A23DC}"/>
                </a:ext>
              </a:extLst>
            </p:cNvPr>
            <p:cNvSpPr txBox="1"/>
            <p:nvPr/>
          </p:nvSpPr>
          <p:spPr>
            <a:xfrm>
              <a:off x="3078289" y="923301"/>
              <a:ext cx="1559859" cy="400110"/>
            </a:xfrm>
            <a:prstGeom prst="rect">
              <a:avLst/>
            </a:prstGeom>
            <a:noFill/>
          </p:spPr>
          <p:txBody>
            <a:bodyPr wrap="square" rtlCol="0">
              <a:spAutoFit/>
            </a:bodyPr>
            <a:lstStyle/>
            <a:p>
              <a:pPr algn="ctr"/>
              <a:r>
                <a:rPr lang="en-US" sz="2000" dirty="0">
                  <a:latin typeface="Ubuntu Condensed" panose="020B0506030602030204" pitchFamily="34" charset="0"/>
                </a:rPr>
                <a:t>Azure</a:t>
              </a:r>
              <a:endParaRPr lang="en-SE" sz="2000" dirty="0">
                <a:latin typeface="Ubuntu Condensed" panose="020B0506030602030204" pitchFamily="34" charset="0"/>
              </a:endParaRPr>
            </a:p>
          </p:txBody>
        </p:sp>
      </p:grpSp>
      <p:grpSp>
        <p:nvGrpSpPr>
          <p:cNvPr id="96" name="Group 95">
            <a:extLst>
              <a:ext uri="{FF2B5EF4-FFF2-40B4-BE49-F238E27FC236}">
                <a16:creationId xmlns:a16="http://schemas.microsoft.com/office/drawing/2014/main" id="{3EA24293-AC51-BD0A-C50A-9A5C50555343}"/>
              </a:ext>
            </a:extLst>
          </p:cNvPr>
          <p:cNvGrpSpPr/>
          <p:nvPr/>
        </p:nvGrpSpPr>
        <p:grpSpPr>
          <a:xfrm>
            <a:off x="5723208" y="1226621"/>
            <a:ext cx="4275116" cy="3570461"/>
            <a:chOff x="5617275" y="759995"/>
            <a:chExt cx="4275116" cy="3570461"/>
          </a:xfrm>
        </p:grpSpPr>
        <p:sp>
          <p:nvSpPr>
            <p:cNvPr id="39" name="Rectangle: Rounded Corners 38">
              <a:extLst>
                <a:ext uri="{FF2B5EF4-FFF2-40B4-BE49-F238E27FC236}">
                  <a16:creationId xmlns:a16="http://schemas.microsoft.com/office/drawing/2014/main" id="{FA87E72B-8CBA-86EA-37C4-B9175F55EA74}"/>
                </a:ext>
              </a:extLst>
            </p:cNvPr>
            <p:cNvSpPr/>
            <p:nvPr/>
          </p:nvSpPr>
          <p:spPr>
            <a:xfrm>
              <a:off x="5617275" y="1331833"/>
              <a:ext cx="4161254" cy="2998623"/>
            </a:xfrm>
            <a:prstGeom prst="roundRect">
              <a:avLst/>
            </a:prstGeom>
            <a:noFill/>
            <a:ln w="28575">
              <a:solidFill>
                <a:srgbClr val="9CDCF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pic>
          <p:nvPicPr>
            <p:cNvPr id="22" name="Graphic 21">
              <a:extLst>
                <a:ext uri="{FF2B5EF4-FFF2-40B4-BE49-F238E27FC236}">
                  <a16:creationId xmlns:a16="http://schemas.microsoft.com/office/drawing/2014/main" id="{FD77E2C6-832F-5591-2335-B5B4EC6FAF6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119421" y="759995"/>
              <a:ext cx="772970" cy="772970"/>
            </a:xfrm>
            <a:prstGeom prst="rect">
              <a:avLst/>
            </a:prstGeom>
          </p:spPr>
        </p:pic>
        <p:sp>
          <p:nvSpPr>
            <p:cNvPr id="44" name="TextBox 43">
              <a:extLst>
                <a:ext uri="{FF2B5EF4-FFF2-40B4-BE49-F238E27FC236}">
                  <a16:creationId xmlns:a16="http://schemas.microsoft.com/office/drawing/2014/main" id="{BBB7CE65-FFF5-8A54-05AC-54E19906C089}"/>
                </a:ext>
              </a:extLst>
            </p:cNvPr>
            <p:cNvSpPr txBox="1"/>
            <p:nvPr/>
          </p:nvSpPr>
          <p:spPr>
            <a:xfrm>
              <a:off x="7559562" y="923301"/>
              <a:ext cx="1559859" cy="400110"/>
            </a:xfrm>
            <a:prstGeom prst="rect">
              <a:avLst/>
            </a:prstGeom>
            <a:noFill/>
          </p:spPr>
          <p:txBody>
            <a:bodyPr wrap="square" rtlCol="0">
              <a:spAutoFit/>
            </a:bodyPr>
            <a:lstStyle/>
            <a:p>
              <a:pPr algn="ctr"/>
              <a:r>
                <a:rPr lang="en-US" sz="2000" dirty="0">
                  <a:latin typeface="Ubuntu Condensed" panose="020B0506030602030204" pitchFamily="34" charset="0"/>
                </a:rPr>
                <a:t>Azure DevOps</a:t>
              </a:r>
              <a:endParaRPr lang="en-SE" sz="2000" dirty="0">
                <a:latin typeface="Ubuntu Condensed" panose="020B0506030602030204" pitchFamily="34" charset="0"/>
              </a:endParaRPr>
            </a:p>
          </p:txBody>
        </p:sp>
      </p:grpSp>
      <p:grpSp>
        <p:nvGrpSpPr>
          <p:cNvPr id="94" name="Group 93">
            <a:extLst>
              <a:ext uri="{FF2B5EF4-FFF2-40B4-BE49-F238E27FC236}">
                <a16:creationId xmlns:a16="http://schemas.microsoft.com/office/drawing/2014/main" id="{095B14BF-E33C-DA30-4307-B76AB847CBDE}"/>
              </a:ext>
            </a:extLst>
          </p:cNvPr>
          <p:cNvGrpSpPr/>
          <p:nvPr/>
        </p:nvGrpSpPr>
        <p:grpSpPr>
          <a:xfrm>
            <a:off x="6157014" y="2728215"/>
            <a:ext cx="1559859" cy="1181502"/>
            <a:chOff x="6051081" y="2239076"/>
            <a:chExt cx="1559859" cy="1181502"/>
          </a:xfrm>
        </p:grpSpPr>
        <p:pic>
          <p:nvPicPr>
            <p:cNvPr id="28" name="Picture 27" descr="A blue and white logo&#10;&#10;Description automatically generated">
              <a:extLst>
                <a:ext uri="{FF2B5EF4-FFF2-40B4-BE49-F238E27FC236}">
                  <a16:creationId xmlns:a16="http://schemas.microsoft.com/office/drawing/2014/main" id="{6832D5A6-48A1-A332-E987-ADA2826E9B1C}"/>
                </a:ext>
              </a:extLst>
            </p:cNvPr>
            <p:cNvPicPr>
              <a:picLocks noChangeAspect="1"/>
            </p:cNvPicPr>
            <p:nvPr/>
          </p:nvPicPr>
          <p:blipFill>
            <a:blip r:embed="rId6"/>
            <a:stretch>
              <a:fillRect/>
            </a:stretch>
          </p:blipFill>
          <p:spPr>
            <a:xfrm>
              <a:off x="6508893" y="2239076"/>
              <a:ext cx="772970" cy="772970"/>
            </a:xfrm>
            <a:prstGeom prst="rect">
              <a:avLst/>
            </a:prstGeom>
          </p:spPr>
        </p:pic>
        <p:sp>
          <p:nvSpPr>
            <p:cNvPr id="45" name="TextBox 44">
              <a:extLst>
                <a:ext uri="{FF2B5EF4-FFF2-40B4-BE49-F238E27FC236}">
                  <a16:creationId xmlns:a16="http://schemas.microsoft.com/office/drawing/2014/main" id="{107754D4-E0E6-8DC2-D17A-6B419DCBEFC5}"/>
                </a:ext>
              </a:extLst>
            </p:cNvPr>
            <p:cNvSpPr txBox="1"/>
            <p:nvPr/>
          </p:nvSpPr>
          <p:spPr>
            <a:xfrm>
              <a:off x="6051081" y="3020468"/>
              <a:ext cx="1559859" cy="400110"/>
            </a:xfrm>
            <a:prstGeom prst="rect">
              <a:avLst/>
            </a:prstGeom>
            <a:noFill/>
          </p:spPr>
          <p:txBody>
            <a:bodyPr wrap="square" rtlCol="0">
              <a:spAutoFit/>
            </a:bodyPr>
            <a:lstStyle/>
            <a:p>
              <a:pPr algn="ctr"/>
              <a:r>
                <a:rPr lang="en-US" sz="2000" dirty="0">
                  <a:latin typeface="Ubuntu Condensed" panose="020B0506030602030204" pitchFamily="34" charset="0"/>
                </a:rPr>
                <a:t>Azure Pipeline</a:t>
              </a:r>
              <a:endParaRPr lang="en-SE" sz="2000" dirty="0">
                <a:latin typeface="Ubuntu Condensed" panose="020B0506030602030204" pitchFamily="34" charset="0"/>
              </a:endParaRPr>
            </a:p>
          </p:txBody>
        </p:sp>
      </p:grpSp>
      <p:grpSp>
        <p:nvGrpSpPr>
          <p:cNvPr id="95" name="Group 94">
            <a:extLst>
              <a:ext uri="{FF2B5EF4-FFF2-40B4-BE49-F238E27FC236}">
                <a16:creationId xmlns:a16="http://schemas.microsoft.com/office/drawing/2014/main" id="{E4AF8861-9F44-8AD0-D468-2094B8A36827}"/>
              </a:ext>
            </a:extLst>
          </p:cNvPr>
          <p:cNvGrpSpPr/>
          <p:nvPr/>
        </p:nvGrpSpPr>
        <p:grpSpPr>
          <a:xfrm>
            <a:off x="7997041" y="2589785"/>
            <a:ext cx="1559859" cy="1305841"/>
            <a:chOff x="7891108" y="2123159"/>
            <a:chExt cx="1559859" cy="1305841"/>
          </a:xfrm>
        </p:grpSpPr>
        <p:pic>
          <p:nvPicPr>
            <p:cNvPr id="30" name="Picture 29" descr="A orange square with white lines and a black background">
              <a:extLst>
                <a:ext uri="{FF2B5EF4-FFF2-40B4-BE49-F238E27FC236}">
                  <a16:creationId xmlns:a16="http://schemas.microsoft.com/office/drawing/2014/main" id="{93E36BD9-5FE5-20A6-229F-D6AC589A1E9E}"/>
                </a:ext>
              </a:extLst>
            </p:cNvPr>
            <p:cNvPicPr>
              <a:picLocks noChangeAspect="1"/>
            </p:cNvPicPr>
            <p:nvPr/>
          </p:nvPicPr>
          <p:blipFill>
            <a:blip r:embed="rId7"/>
            <a:stretch>
              <a:fillRect/>
            </a:stretch>
          </p:blipFill>
          <p:spPr>
            <a:xfrm>
              <a:off x="7977973" y="2123159"/>
              <a:ext cx="1386130" cy="1031688"/>
            </a:xfrm>
            <a:prstGeom prst="rect">
              <a:avLst/>
            </a:prstGeom>
          </p:spPr>
        </p:pic>
        <p:sp>
          <p:nvSpPr>
            <p:cNvPr id="46" name="TextBox 45">
              <a:extLst>
                <a:ext uri="{FF2B5EF4-FFF2-40B4-BE49-F238E27FC236}">
                  <a16:creationId xmlns:a16="http://schemas.microsoft.com/office/drawing/2014/main" id="{92D2AB78-7EE5-FB24-E1F2-8C156A083BD7}"/>
                </a:ext>
              </a:extLst>
            </p:cNvPr>
            <p:cNvSpPr txBox="1"/>
            <p:nvPr/>
          </p:nvSpPr>
          <p:spPr>
            <a:xfrm>
              <a:off x="7891108" y="3028890"/>
              <a:ext cx="1559859" cy="400110"/>
            </a:xfrm>
            <a:prstGeom prst="rect">
              <a:avLst/>
            </a:prstGeom>
            <a:noFill/>
          </p:spPr>
          <p:txBody>
            <a:bodyPr wrap="square" rtlCol="0">
              <a:spAutoFit/>
            </a:bodyPr>
            <a:lstStyle/>
            <a:p>
              <a:pPr algn="ctr"/>
              <a:r>
                <a:rPr lang="en-US" sz="2000" dirty="0">
                  <a:latin typeface="Ubuntu Condensed" panose="020B0506030602030204" pitchFamily="34" charset="0"/>
                </a:rPr>
                <a:t>Repository</a:t>
              </a:r>
              <a:endParaRPr lang="en-SE" sz="2000" dirty="0">
                <a:latin typeface="Ubuntu Condensed" panose="020B0506030602030204" pitchFamily="34" charset="0"/>
              </a:endParaRPr>
            </a:p>
          </p:txBody>
        </p:sp>
      </p:grpSp>
      <p:grpSp>
        <p:nvGrpSpPr>
          <p:cNvPr id="89" name="Group 88">
            <a:extLst>
              <a:ext uri="{FF2B5EF4-FFF2-40B4-BE49-F238E27FC236}">
                <a16:creationId xmlns:a16="http://schemas.microsoft.com/office/drawing/2014/main" id="{C2C6ACB9-C628-1C8C-4F13-873374892E14}"/>
              </a:ext>
            </a:extLst>
          </p:cNvPr>
          <p:cNvGrpSpPr/>
          <p:nvPr/>
        </p:nvGrpSpPr>
        <p:grpSpPr>
          <a:xfrm>
            <a:off x="-122955" y="164674"/>
            <a:ext cx="2224144" cy="1446047"/>
            <a:chOff x="2603301" y="4934332"/>
            <a:chExt cx="2224144" cy="1446047"/>
          </a:xfrm>
        </p:grpSpPr>
        <p:sp>
          <p:nvSpPr>
            <p:cNvPr id="41" name="TextBox 40">
              <a:extLst>
                <a:ext uri="{FF2B5EF4-FFF2-40B4-BE49-F238E27FC236}">
                  <a16:creationId xmlns:a16="http://schemas.microsoft.com/office/drawing/2014/main" id="{DB26CCED-8639-EA05-1848-668821DC1F23}"/>
                </a:ext>
              </a:extLst>
            </p:cNvPr>
            <p:cNvSpPr txBox="1"/>
            <p:nvPr/>
          </p:nvSpPr>
          <p:spPr>
            <a:xfrm>
              <a:off x="3178616" y="5272383"/>
              <a:ext cx="1078322" cy="1107996"/>
            </a:xfrm>
            <a:prstGeom prst="rect">
              <a:avLst/>
            </a:prstGeom>
            <a:noFill/>
          </p:spPr>
          <p:txBody>
            <a:bodyPr wrap="square" rtlCol="0">
              <a:spAutoFit/>
            </a:bodyPr>
            <a:lstStyle/>
            <a:p>
              <a:pPr algn="ctr"/>
              <a:r>
                <a:rPr lang="en-US" sz="6600" dirty="0">
                  <a:latin typeface="Ubuntu Condensed" panose="020B0506030602030204" pitchFamily="34" charset="0"/>
                </a:rPr>
                <a:t>🥷</a:t>
              </a:r>
              <a:endParaRPr lang="en-SE" sz="6600" dirty="0">
                <a:latin typeface="Ubuntu Condensed" panose="020B0506030602030204" pitchFamily="34" charset="0"/>
              </a:endParaRPr>
            </a:p>
          </p:txBody>
        </p:sp>
        <p:sp>
          <p:nvSpPr>
            <p:cNvPr id="48" name="TextBox 47">
              <a:extLst>
                <a:ext uri="{FF2B5EF4-FFF2-40B4-BE49-F238E27FC236}">
                  <a16:creationId xmlns:a16="http://schemas.microsoft.com/office/drawing/2014/main" id="{FC01852B-915F-481C-F73E-33B97934CB42}"/>
                </a:ext>
              </a:extLst>
            </p:cNvPr>
            <p:cNvSpPr txBox="1"/>
            <p:nvPr/>
          </p:nvSpPr>
          <p:spPr>
            <a:xfrm>
              <a:off x="2603301" y="4934332"/>
              <a:ext cx="2224144" cy="400110"/>
            </a:xfrm>
            <a:prstGeom prst="rect">
              <a:avLst/>
            </a:prstGeom>
            <a:noFill/>
          </p:spPr>
          <p:txBody>
            <a:bodyPr wrap="square" rtlCol="0">
              <a:spAutoFit/>
            </a:bodyPr>
            <a:lstStyle/>
            <a:p>
              <a:pPr algn="ctr"/>
              <a:r>
                <a:rPr lang="en-US" sz="2000" dirty="0">
                  <a:latin typeface="Ubuntu Condensed" panose="020B0506030602030204" pitchFamily="34" charset="0"/>
                </a:rPr>
                <a:t>Malicious Actor</a:t>
              </a:r>
              <a:endParaRPr lang="en-SE" sz="2000" dirty="0">
                <a:latin typeface="Ubuntu Condensed" panose="020B0506030602030204" pitchFamily="34" charset="0"/>
              </a:endParaRPr>
            </a:p>
          </p:txBody>
        </p:sp>
      </p:grpSp>
      <p:grpSp>
        <p:nvGrpSpPr>
          <p:cNvPr id="91" name="Group 90">
            <a:extLst>
              <a:ext uri="{FF2B5EF4-FFF2-40B4-BE49-F238E27FC236}">
                <a16:creationId xmlns:a16="http://schemas.microsoft.com/office/drawing/2014/main" id="{CFE1825E-E273-4686-0B7D-FC8EE745EE54}"/>
              </a:ext>
            </a:extLst>
          </p:cNvPr>
          <p:cNvGrpSpPr/>
          <p:nvPr/>
        </p:nvGrpSpPr>
        <p:grpSpPr>
          <a:xfrm>
            <a:off x="3334973" y="2286984"/>
            <a:ext cx="2123954" cy="1215322"/>
            <a:chOff x="2653841" y="2572892"/>
            <a:chExt cx="2123954" cy="1215322"/>
          </a:xfrm>
        </p:grpSpPr>
        <p:pic>
          <p:nvPicPr>
            <p:cNvPr id="35" name="Graphic 34">
              <a:extLst>
                <a:ext uri="{FF2B5EF4-FFF2-40B4-BE49-F238E27FC236}">
                  <a16:creationId xmlns:a16="http://schemas.microsoft.com/office/drawing/2014/main" id="{E28ED0E7-4CA9-1C97-3233-A2767B76554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328414" y="3013406"/>
              <a:ext cx="774808" cy="774808"/>
            </a:xfrm>
            <a:prstGeom prst="rect">
              <a:avLst/>
            </a:prstGeom>
          </p:spPr>
        </p:pic>
        <p:sp>
          <p:nvSpPr>
            <p:cNvPr id="50" name="TextBox 49">
              <a:extLst>
                <a:ext uri="{FF2B5EF4-FFF2-40B4-BE49-F238E27FC236}">
                  <a16:creationId xmlns:a16="http://schemas.microsoft.com/office/drawing/2014/main" id="{C2ECE4B9-52FD-B0DD-B3F8-F2AEBCA4E2A4}"/>
                </a:ext>
              </a:extLst>
            </p:cNvPr>
            <p:cNvSpPr txBox="1"/>
            <p:nvPr/>
          </p:nvSpPr>
          <p:spPr>
            <a:xfrm>
              <a:off x="2653841" y="2572892"/>
              <a:ext cx="2123954" cy="400110"/>
            </a:xfrm>
            <a:prstGeom prst="rect">
              <a:avLst/>
            </a:prstGeom>
            <a:noFill/>
          </p:spPr>
          <p:txBody>
            <a:bodyPr wrap="square" rtlCol="0">
              <a:spAutoFit/>
            </a:bodyPr>
            <a:lstStyle/>
            <a:p>
              <a:pPr algn="ctr"/>
              <a:r>
                <a:rPr lang="en-US" sz="2000" dirty="0">
                  <a:latin typeface="Ubuntu Condensed" panose="020B0506030602030204" pitchFamily="34" charset="0"/>
                </a:rPr>
                <a:t>Service Principal</a:t>
              </a:r>
              <a:endParaRPr lang="en-SE" sz="2000" dirty="0">
                <a:latin typeface="Ubuntu Condensed" panose="020B0506030602030204" pitchFamily="34" charset="0"/>
              </a:endParaRPr>
            </a:p>
          </p:txBody>
        </p:sp>
      </p:grpSp>
      <p:grpSp>
        <p:nvGrpSpPr>
          <p:cNvPr id="92" name="Group 91">
            <a:extLst>
              <a:ext uri="{FF2B5EF4-FFF2-40B4-BE49-F238E27FC236}">
                <a16:creationId xmlns:a16="http://schemas.microsoft.com/office/drawing/2014/main" id="{6242189F-97FB-572D-DCBF-3E96BDD49CFB}"/>
              </a:ext>
            </a:extLst>
          </p:cNvPr>
          <p:cNvGrpSpPr/>
          <p:nvPr/>
        </p:nvGrpSpPr>
        <p:grpSpPr>
          <a:xfrm>
            <a:off x="1049068" y="2069917"/>
            <a:ext cx="2123954" cy="1219912"/>
            <a:chOff x="2653841" y="1613025"/>
            <a:chExt cx="2123954" cy="1219912"/>
          </a:xfrm>
        </p:grpSpPr>
        <p:pic>
          <p:nvPicPr>
            <p:cNvPr id="20" name="Graphic 19">
              <a:extLst>
                <a:ext uri="{FF2B5EF4-FFF2-40B4-BE49-F238E27FC236}">
                  <a16:creationId xmlns:a16="http://schemas.microsoft.com/office/drawing/2014/main" id="{CE5640AC-A095-DE76-885D-1C848BF75EC2}"/>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268030" y="1613025"/>
              <a:ext cx="895576" cy="895576"/>
            </a:xfrm>
            <a:prstGeom prst="rect">
              <a:avLst/>
            </a:prstGeom>
          </p:spPr>
        </p:pic>
        <p:sp>
          <p:nvSpPr>
            <p:cNvPr id="51" name="TextBox 50">
              <a:extLst>
                <a:ext uri="{FF2B5EF4-FFF2-40B4-BE49-F238E27FC236}">
                  <a16:creationId xmlns:a16="http://schemas.microsoft.com/office/drawing/2014/main" id="{18AF7086-2CCC-111B-413A-35F78262CB51}"/>
                </a:ext>
              </a:extLst>
            </p:cNvPr>
            <p:cNvSpPr txBox="1"/>
            <p:nvPr/>
          </p:nvSpPr>
          <p:spPr>
            <a:xfrm>
              <a:off x="2653841" y="2432827"/>
              <a:ext cx="2123954" cy="400110"/>
            </a:xfrm>
            <a:prstGeom prst="rect">
              <a:avLst/>
            </a:prstGeom>
            <a:noFill/>
          </p:spPr>
          <p:txBody>
            <a:bodyPr wrap="square" rtlCol="0">
              <a:spAutoFit/>
            </a:bodyPr>
            <a:lstStyle/>
            <a:p>
              <a:pPr algn="ctr"/>
              <a:r>
                <a:rPr lang="en-US" sz="2000" dirty="0">
                  <a:latin typeface="Ubuntu Condensed" panose="020B0506030602030204" pitchFamily="34" charset="0"/>
                </a:rPr>
                <a:t>Resources</a:t>
              </a:r>
              <a:endParaRPr lang="en-SE" sz="2000" dirty="0">
                <a:latin typeface="Ubuntu Condensed" panose="020B0506030602030204" pitchFamily="34" charset="0"/>
              </a:endParaRPr>
            </a:p>
          </p:txBody>
        </p:sp>
      </p:grpSp>
      <p:grpSp>
        <p:nvGrpSpPr>
          <p:cNvPr id="98" name="Group 97">
            <a:extLst>
              <a:ext uri="{FF2B5EF4-FFF2-40B4-BE49-F238E27FC236}">
                <a16:creationId xmlns:a16="http://schemas.microsoft.com/office/drawing/2014/main" id="{B4CF0A28-40EF-DA1C-3829-BB4710E080E1}"/>
              </a:ext>
            </a:extLst>
          </p:cNvPr>
          <p:cNvGrpSpPr/>
          <p:nvPr/>
        </p:nvGrpSpPr>
        <p:grpSpPr>
          <a:xfrm>
            <a:off x="9299547" y="2551631"/>
            <a:ext cx="2184173" cy="1358086"/>
            <a:chOff x="8931902" y="2551630"/>
            <a:chExt cx="2184173" cy="1358086"/>
          </a:xfrm>
        </p:grpSpPr>
        <p:sp>
          <p:nvSpPr>
            <p:cNvPr id="36" name="TextBox 35">
              <a:extLst>
                <a:ext uri="{FF2B5EF4-FFF2-40B4-BE49-F238E27FC236}">
                  <a16:creationId xmlns:a16="http://schemas.microsoft.com/office/drawing/2014/main" id="{D9318DD5-F7B2-A051-4C7D-D90EA57064B0}"/>
                </a:ext>
              </a:extLst>
            </p:cNvPr>
            <p:cNvSpPr txBox="1"/>
            <p:nvPr/>
          </p:nvSpPr>
          <p:spPr>
            <a:xfrm>
              <a:off x="9796985" y="2551630"/>
              <a:ext cx="1078322" cy="1107996"/>
            </a:xfrm>
            <a:prstGeom prst="rect">
              <a:avLst/>
            </a:prstGeom>
            <a:noFill/>
          </p:spPr>
          <p:txBody>
            <a:bodyPr wrap="square" rtlCol="0">
              <a:spAutoFit/>
            </a:bodyPr>
            <a:lstStyle/>
            <a:p>
              <a:pPr algn="ctr"/>
              <a:r>
                <a:rPr lang="en-US" sz="6600" dirty="0">
                  <a:latin typeface="Ubuntu Condensed" panose="020B0506030602030204" pitchFamily="34" charset="0"/>
                </a:rPr>
                <a:t>👩‍💻</a:t>
              </a:r>
              <a:endParaRPr lang="en-SE" sz="6600" dirty="0">
                <a:latin typeface="Ubuntu Condensed" panose="020B0506030602030204" pitchFamily="34" charset="0"/>
              </a:endParaRPr>
            </a:p>
          </p:txBody>
        </p:sp>
        <p:sp>
          <p:nvSpPr>
            <p:cNvPr id="47" name="TextBox 46">
              <a:extLst>
                <a:ext uri="{FF2B5EF4-FFF2-40B4-BE49-F238E27FC236}">
                  <a16:creationId xmlns:a16="http://schemas.microsoft.com/office/drawing/2014/main" id="{1E77FA1C-7DFF-FD97-E97D-77FD02C8CB3A}"/>
                </a:ext>
              </a:extLst>
            </p:cNvPr>
            <p:cNvSpPr txBox="1"/>
            <p:nvPr/>
          </p:nvSpPr>
          <p:spPr>
            <a:xfrm>
              <a:off x="9556216" y="3509606"/>
              <a:ext cx="1559859" cy="400110"/>
            </a:xfrm>
            <a:prstGeom prst="rect">
              <a:avLst/>
            </a:prstGeom>
            <a:noFill/>
          </p:spPr>
          <p:txBody>
            <a:bodyPr wrap="square" rtlCol="0">
              <a:spAutoFit/>
            </a:bodyPr>
            <a:lstStyle/>
            <a:p>
              <a:pPr algn="ctr"/>
              <a:r>
                <a:rPr lang="en-US" sz="2000" dirty="0">
                  <a:latin typeface="Ubuntu Condensed" panose="020B0506030602030204" pitchFamily="34" charset="0"/>
                </a:rPr>
                <a:t>Developer</a:t>
              </a:r>
              <a:endParaRPr lang="en-SE" sz="2000" dirty="0">
                <a:latin typeface="Ubuntu Condensed" panose="020B0506030602030204" pitchFamily="34" charset="0"/>
              </a:endParaRPr>
            </a:p>
          </p:txBody>
        </p:sp>
        <p:cxnSp>
          <p:nvCxnSpPr>
            <p:cNvPr id="67" name="Straight Arrow Connector 53">
              <a:extLst>
                <a:ext uri="{FF2B5EF4-FFF2-40B4-BE49-F238E27FC236}">
                  <a16:creationId xmlns:a16="http://schemas.microsoft.com/office/drawing/2014/main" id="{FF6A709F-7F26-414D-0D61-58A3DCD7EB7A}"/>
                </a:ext>
              </a:extLst>
            </p:cNvPr>
            <p:cNvCxnSpPr>
              <a:cxnSpLocks/>
            </p:cNvCxnSpPr>
            <p:nvPr/>
          </p:nvCxnSpPr>
          <p:spPr>
            <a:xfrm rot="10800000">
              <a:off x="8931902" y="3114697"/>
              <a:ext cx="928535" cy="2"/>
            </a:xfrm>
            <a:prstGeom prst="bentConnector3">
              <a:avLst>
                <a:gd name="adj1" fmla="val 50000"/>
              </a:avLst>
            </a:prstGeom>
            <a:ln w="28575">
              <a:solidFill>
                <a:srgbClr val="1E1E1F"/>
              </a:solidFill>
              <a:tailEnd type="triangle"/>
            </a:ln>
          </p:spPr>
          <p:style>
            <a:lnRef idx="1">
              <a:schemeClr val="accent1"/>
            </a:lnRef>
            <a:fillRef idx="0">
              <a:schemeClr val="accent1"/>
            </a:fillRef>
            <a:effectRef idx="0">
              <a:schemeClr val="accent1"/>
            </a:effectRef>
            <a:fontRef idx="minor">
              <a:schemeClr val="tx1"/>
            </a:fontRef>
          </p:style>
        </p:cxnSp>
      </p:grpSp>
      <p:cxnSp>
        <p:nvCxnSpPr>
          <p:cNvPr id="99" name="Straight Arrow Connector 53">
            <a:extLst>
              <a:ext uri="{FF2B5EF4-FFF2-40B4-BE49-F238E27FC236}">
                <a16:creationId xmlns:a16="http://schemas.microsoft.com/office/drawing/2014/main" id="{0B656CEB-A5ED-93D0-584F-3842376FCFC2}"/>
              </a:ext>
            </a:extLst>
          </p:cNvPr>
          <p:cNvCxnSpPr>
            <a:cxnSpLocks/>
          </p:cNvCxnSpPr>
          <p:nvPr/>
        </p:nvCxnSpPr>
        <p:spPr>
          <a:xfrm rot="10800000">
            <a:off x="7533101" y="3105629"/>
            <a:ext cx="704709" cy="1"/>
          </a:xfrm>
          <a:prstGeom prst="bentConnector3">
            <a:avLst>
              <a:gd name="adj1" fmla="val 50000"/>
            </a:avLst>
          </a:prstGeom>
          <a:ln w="28575">
            <a:solidFill>
              <a:srgbClr val="1E1E1F"/>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53">
            <a:extLst>
              <a:ext uri="{FF2B5EF4-FFF2-40B4-BE49-F238E27FC236}">
                <a16:creationId xmlns:a16="http://schemas.microsoft.com/office/drawing/2014/main" id="{7681F94B-87E8-1611-D2E7-F5440E680F69}"/>
              </a:ext>
            </a:extLst>
          </p:cNvPr>
          <p:cNvCxnSpPr>
            <a:cxnSpLocks/>
            <a:endCxn id="35" idx="3"/>
          </p:cNvCxnSpPr>
          <p:nvPr/>
        </p:nvCxnSpPr>
        <p:spPr>
          <a:xfrm rot="10800000" flipV="1">
            <a:off x="4784354" y="3114900"/>
            <a:ext cx="1657142" cy="1"/>
          </a:xfrm>
          <a:prstGeom prst="bentConnector3">
            <a:avLst>
              <a:gd name="adj1" fmla="val 50000"/>
            </a:avLst>
          </a:prstGeom>
          <a:ln w="28575">
            <a:solidFill>
              <a:srgbClr val="1E1E1F"/>
            </a:solidFill>
            <a:tailEnd type="triangle"/>
          </a:ln>
        </p:spPr>
        <p:style>
          <a:lnRef idx="1">
            <a:schemeClr val="accent1"/>
          </a:lnRef>
          <a:fillRef idx="0">
            <a:schemeClr val="accent1"/>
          </a:fillRef>
          <a:effectRef idx="0">
            <a:schemeClr val="accent1"/>
          </a:effectRef>
          <a:fontRef idx="minor">
            <a:schemeClr val="tx1"/>
          </a:fontRef>
        </p:style>
      </p:cxnSp>
      <p:grpSp>
        <p:nvGrpSpPr>
          <p:cNvPr id="83" name="Group 82">
            <a:extLst>
              <a:ext uri="{FF2B5EF4-FFF2-40B4-BE49-F238E27FC236}">
                <a16:creationId xmlns:a16="http://schemas.microsoft.com/office/drawing/2014/main" id="{2D219831-8881-E60D-FF65-DC7F582F0023}"/>
              </a:ext>
            </a:extLst>
          </p:cNvPr>
          <p:cNvGrpSpPr/>
          <p:nvPr/>
        </p:nvGrpSpPr>
        <p:grpSpPr>
          <a:xfrm>
            <a:off x="1048599" y="3184317"/>
            <a:ext cx="2958220" cy="1351991"/>
            <a:chOff x="1048599" y="3184317"/>
            <a:chExt cx="2958220" cy="1351991"/>
          </a:xfrm>
        </p:grpSpPr>
        <p:grpSp>
          <p:nvGrpSpPr>
            <p:cNvPr id="93" name="Group 92">
              <a:extLst>
                <a:ext uri="{FF2B5EF4-FFF2-40B4-BE49-F238E27FC236}">
                  <a16:creationId xmlns:a16="http://schemas.microsoft.com/office/drawing/2014/main" id="{EA9980D4-AD60-31D7-054C-C47A323D0AAF}"/>
                </a:ext>
              </a:extLst>
            </p:cNvPr>
            <p:cNvGrpSpPr/>
            <p:nvPr/>
          </p:nvGrpSpPr>
          <p:grpSpPr>
            <a:xfrm>
              <a:off x="1048599" y="3354584"/>
              <a:ext cx="2123954" cy="1181724"/>
              <a:chOff x="927855" y="2405127"/>
              <a:chExt cx="2123954" cy="1181724"/>
            </a:xfrm>
          </p:grpSpPr>
          <p:pic>
            <p:nvPicPr>
              <p:cNvPr id="32" name="Graphic 31">
                <a:extLst>
                  <a:ext uri="{FF2B5EF4-FFF2-40B4-BE49-F238E27FC236}">
                    <a16:creationId xmlns:a16="http://schemas.microsoft.com/office/drawing/2014/main" id="{4B8B0023-9020-D1EA-B1FB-1F6C3217530C}"/>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572145" y="2405127"/>
                <a:ext cx="845074" cy="845074"/>
              </a:xfrm>
              <a:prstGeom prst="rect">
                <a:avLst/>
              </a:prstGeom>
            </p:spPr>
          </p:pic>
          <p:sp>
            <p:nvSpPr>
              <p:cNvPr id="52" name="TextBox 51">
                <a:extLst>
                  <a:ext uri="{FF2B5EF4-FFF2-40B4-BE49-F238E27FC236}">
                    <a16:creationId xmlns:a16="http://schemas.microsoft.com/office/drawing/2014/main" id="{D4BC5953-572F-3A9A-8AB8-C061903434E2}"/>
                  </a:ext>
                </a:extLst>
              </p:cNvPr>
              <p:cNvSpPr txBox="1"/>
              <p:nvPr/>
            </p:nvSpPr>
            <p:spPr>
              <a:xfrm>
                <a:off x="927855" y="3186741"/>
                <a:ext cx="2123954" cy="400110"/>
              </a:xfrm>
              <a:prstGeom prst="rect">
                <a:avLst/>
              </a:prstGeom>
              <a:noFill/>
            </p:spPr>
            <p:txBody>
              <a:bodyPr wrap="square" rtlCol="0">
                <a:spAutoFit/>
              </a:bodyPr>
              <a:lstStyle/>
              <a:p>
                <a:pPr algn="ctr"/>
                <a:r>
                  <a:rPr lang="en-US" sz="2000" dirty="0">
                    <a:latin typeface="Ubuntu Condensed" panose="020B0506030602030204" pitchFamily="34" charset="0"/>
                  </a:rPr>
                  <a:t>Azure Key Vault</a:t>
                </a:r>
                <a:endParaRPr lang="en-SE" sz="2000" dirty="0">
                  <a:latin typeface="Ubuntu Condensed" panose="020B0506030602030204" pitchFamily="34" charset="0"/>
                </a:endParaRPr>
              </a:p>
            </p:txBody>
          </p:sp>
        </p:grpSp>
        <p:cxnSp>
          <p:nvCxnSpPr>
            <p:cNvPr id="110" name="Straight Arrow Connector 53">
              <a:extLst>
                <a:ext uri="{FF2B5EF4-FFF2-40B4-BE49-F238E27FC236}">
                  <a16:creationId xmlns:a16="http://schemas.microsoft.com/office/drawing/2014/main" id="{E079C160-79AB-96DA-AEDD-228DCDC977A6}"/>
                </a:ext>
              </a:extLst>
            </p:cNvPr>
            <p:cNvCxnSpPr>
              <a:cxnSpLocks/>
              <a:endCxn id="32" idx="3"/>
            </p:cNvCxnSpPr>
            <p:nvPr/>
          </p:nvCxnSpPr>
          <p:spPr>
            <a:xfrm rot="10800000" flipV="1">
              <a:off x="2537964" y="3184317"/>
              <a:ext cx="1468855" cy="592803"/>
            </a:xfrm>
            <a:prstGeom prst="bentConnector3">
              <a:avLst>
                <a:gd name="adj1" fmla="val 50000"/>
              </a:avLst>
            </a:prstGeom>
            <a:ln w="28575">
              <a:solidFill>
                <a:srgbClr val="1E1E1F"/>
              </a:solidFill>
              <a:prstDash val="sys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113" name="Straight Arrow Connector 53">
            <a:extLst>
              <a:ext uri="{FF2B5EF4-FFF2-40B4-BE49-F238E27FC236}">
                <a16:creationId xmlns:a16="http://schemas.microsoft.com/office/drawing/2014/main" id="{D7684573-6836-5927-E30D-909D64568755}"/>
              </a:ext>
            </a:extLst>
          </p:cNvPr>
          <p:cNvCxnSpPr>
            <a:cxnSpLocks/>
            <a:stCxn id="35" idx="1"/>
            <a:endCxn id="20" idx="3"/>
          </p:cNvCxnSpPr>
          <p:nvPr/>
        </p:nvCxnSpPr>
        <p:spPr>
          <a:xfrm rot="10800000">
            <a:off x="2558834" y="2517706"/>
            <a:ext cx="1450713" cy="597197"/>
          </a:xfrm>
          <a:prstGeom prst="bentConnector3">
            <a:avLst>
              <a:gd name="adj1" fmla="val 50746"/>
            </a:avLst>
          </a:prstGeom>
          <a:ln w="28575">
            <a:solidFill>
              <a:srgbClr val="1E1E1F"/>
            </a:solidFill>
            <a:tailEnd type="triangle"/>
          </a:ln>
        </p:spPr>
        <p:style>
          <a:lnRef idx="1">
            <a:schemeClr val="accent1"/>
          </a:lnRef>
          <a:fillRef idx="0">
            <a:schemeClr val="accent1"/>
          </a:fillRef>
          <a:effectRef idx="0">
            <a:schemeClr val="accent1"/>
          </a:effectRef>
          <a:fontRef idx="minor">
            <a:schemeClr val="tx1"/>
          </a:fontRef>
        </p:style>
      </p:cxnSp>
      <p:sp>
        <p:nvSpPr>
          <p:cNvPr id="13" name="Speech Bubble: Oval 12">
            <a:extLst>
              <a:ext uri="{FF2B5EF4-FFF2-40B4-BE49-F238E27FC236}">
                <a16:creationId xmlns:a16="http://schemas.microsoft.com/office/drawing/2014/main" id="{4460FF4C-4CF5-83B2-D8E2-788ECBFFE020}"/>
              </a:ext>
            </a:extLst>
          </p:cNvPr>
          <p:cNvSpPr/>
          <p:nvPr/>
        </p:nvSpPr>
        <p:spPr>
          <a:xfrm>
            <a:off x="9370011" y="3434491"/>
            <a:ext cx="756965" cy="765110"/>
          </a:xfrm>
          <a:prstGeom prst="wedgeEllipseCallout">
            <a:avLst>
              <a:gd name="adj1" fmla="val 122"/>
              <a:gd name="adj2" fmla="val -75305"/>
            </a:avLst>
          </a:prstGeom>
          <a:solidFill>
            <a:schemeClr val="bg2"/>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dirty="0"/>
              <a:t>🔍</a:t>
            </a:r>
            <a:endParaRPr lang="en-SE" sz="3600" dirty="0"/>
          </a:p>
        </p:txBody>
      </p:sp>
      <p:sp>
        <p:nvSpPr>
          <p:cNvPr id="14" name="Speech Bubble: Oval 13">
            <a:extLst>
              <a:ext uri="{FF2B5EF4-FFF2-40B4-BE49-F238E27FC236}">
                <a16:creationId xmlns:a16="http://schemas.microsoft.com/office/drawing/2014/main" id="{C705AB45-076B-2461-E759-DEB0C59CB074}"/>
              </a:ext>
            </a:extLst>
          </p:cNvPr>
          <p:cNvSpPr/>
          <p:nvPr/>
        </p:nvSpPr>
        <p:spPr>
          <a:xfrm>
            <a:off x="7506972" y="1999591"/>
            <a:ext cx="756965" cy="765110"/>
          </a:xfrm>
          <a:prstGeom prst="wedgeEllipseCallout">
            <a:avLst>
              <a:gd name="adj1" fmla="val 745"/>
              <a:gd name="adj2" fmla="val 76242"/>
            </a:avLst>
          </a:prstGeom>
          <a:solidFill>
            <a:schemeClr val="bg2"/>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dirty="0"/>
              <a:t>🔍</a:t>
            </a:r>
            <a:endParaRPr lang="en-SE" sz="3600" dirty="0"/>
          </a:p>
        </p:txBody>
      </p:sp>
      <p:sp>
        <p:nvSpPr>
          <p:cNvPr id="16" name="Speech Bubble: Oval 15">
            <a:extLst>
              <a:ext uri="{FF2B5EF4-FFF2-40B4-BE49-F238E27FC236}">
                <a16:creationId xmlns:a16="http://schemas.microsoft.com/office/drawing/2014/main" id="{7AFDC305-59FC-0F2D-3A20-080C61F23738}"/>
              </a:ext>
            </a:extLst>
          </p:cNvPr>
          <p:cNvSpPr/>
          <p:nvPr/>
        </p:nvSpPr>
        <p:spPr>
          <a:xfrm>
            <a:off x="3339567" y="3502305"/>
            <a:ext cx="756965" cy="765110"/>
          </a:xfrm>
          <a:prstGeom prst="wedgeEllipseCallout">
            <a:avLst>
              <a:gd name="adj1" fmla="val 122"/>
              <a:gd name="adj2" fmla="val -75305"/>
            </a:avLst>
          </a:prstGeom>
          <a:solidFill>
            <a:schemeClr val="bg2"/>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dirty="0"/>
              <a:t>🔍</a:t>
            </a:r>
            <a:endParaRPr lang="en-SE" sz="3600" dirty="0"/>
          </a:p>
        </p:txBody>
      </p:sp>
      <p:sp>
        <p:nvSpPr>
          <p:cNvPr id="26" name="Speech Bubble: Oval 25">
            <a:extLst>
              <a:ext uri="{FF2B5EF4-FFF2-40B4-BE49-F238E27FC236}">
                <a16:creationId xmlns:a16="http://schemas.microsoft.com/office/drawing/2014/main" id="{CE0BFAA3-E624-EE07-C16F-D6D54F98D5CB}"/>
              </a:ext>
            </a:extLst>
          </p:cNvPr>
          <p:cNvSpPr/>
          <p:nvPr/>
        </p:nvSpPr>
        <p:spPr>
          <a:xfrm>
            <a:off x="5164555" y="3446011"/>
            <a:ext cx="756965" cy="765110"/>
          </a:xfrm>
          <a:prstGeom prst="wedgeEllipseCallout">
            <a:avLst>
              <a:gd name="adj1" fmla="val 122"/>
              <a:gd name="adj2" fmla="val -75305"/>
            </a:avLst>
          </a:prstGeom>
          <a:solidFill>
            <a:schemeClr val="bg2"/>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dirty="0"/>
              <a:t>🔍</a:t>
            </a:r>
            <a:endParaRPr lang="en-SE" sz="3600" dirty="0"/>
          </a:p>
        </p:txBody>
      </p:sp>
      <p:grpSp>
        <p:nvGrpSpPr>
          <p:cNvPr id="79" name="Group 78">
            <a:extLst>
              <a:ext uri="{FF2B5EF4-FFF2-40B4-BE49-F238E27FC236}">
                <a16:creationId xmlns:a16="http://schemas.microsoft.com/office/drawing/2014/main" id="{DE79B8B7-155C-4F5A-2DAF-23AEFAC950B4}"/>
              </a:ext>
            </a:extLst>
          </p:cNvPr>
          <p:cNvGrpSpPr/>
          <p:nvPr/>
        </p:nvGrpSpPr>
        <p:grpSpPr>
          <a:xfrm>
            <a:off x="1407705" y="789629"/>
            <a:ext cx="2733928" cy="2150347"/>
            <a:chOff x="1407705" y="789629"/>
            <a:chExt cx="2733928" cy="2150347"/>
          </a:xfrm>
        </p:grpSpPr>
        <p:cxnSp>
          <p:nvCxnSpPr>
            <p:cNvPr id="37" name="Straight Arrow Connector 53">
              <a:extLst>
                <a:ext uri="{FF2B5EF4-FFF2-40B4-BE49-F238E27FC236}">
                  <a16:creationId xmlns:a16="http://schemas.microsoft.com/office/drawing/2014/main" id="{75CFB1EA-DDD1-A148-50E0-85EE46870D8D}"/>
                </a:ext>
              </a:extLst>
            </p:cNvPr>
            <p:cNvCxnSpPr>
              <a:cxnSpLocks/>
              <a:stCxn id="41" idx="3"/>
            </p:cNvCxnSpPr>
            <p:nvPr/>
          </p:nvCxnSpPr>
          <p:spPr>
            <a:xfrm>
              <a:off x="1530682" y="1056723"/>
              <a:ext cx="2610951" cy="1883253"/>
            </a:xfrm>
            <a:prstGeom prst="bentConnector3">
              <a:avLst>
                <a:gd name="adj1" fmla="val 7411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59" name="Group 58">
              <a:extLst>
                <a:ext uri="{FF2B5EF4-FFF2-40B4-BE49-F238E27FC236}">
                  <a16:creationId xmlns:a16="http://schemas.microsoft.com/office/drawing/2014/main" id="{2D80DC63-829A-B3FB-F596-0DB2E1CCC512}"/>
                </a:ext>
              </a:extLst>
            </p:cNvPr>
            <p:cNvGrpSpPr/>
            <p:nvPr/>
          </p:nvGrpSpPr>
          <p:grpSpPr>
            <a:xfrm>
              <a:off x="1407705" y="789629"/>
              <a:ext cx="511104" cy="534185"/>
              <a:chOff x="6349201" y="1796419"/>
              <a:chExt cx="511104" cy="534185"/>
            </a:xfrm>
          </p:grpSpPr>
          <p:sp>
            <p:nvSpPr>
              <p:cNvPr id="61" name="Google Shape;2407;p21">
                <a:extLst>
                  <a:ext uri="{FF2B5EF4-FFF2-40B4-BE49-F238E27FC236}">
                    <a16:creationId xmlns:a16="http://schemas.microsoft.com/office/drawing/2014/main" id="{8595D2EC-7E88-3D6D-D8EB-BA5CDE6BA9B5}"/>
                  </a:ext>
                </a:extLst>
              </p:cNvPr>
              <p:cNvSpPr/>
              <p:nvPr/>
            </p:nvSpPr>
            <p:spPr>
              <a:xfrm>
                <a:off x="6349201" y="1819500"/>
                <a:ext cx="511104" cy="511104"/>
              </a:xfrm>
              <a:prstGeom prst="ellipse">
                <a:avLst/>
              </a:prstGeom>
              <a:solidFill>
                <a:schemeClr val="bg2"/>
              </a:solidFill>
              <a:ln w="28575" cap="flat" cmpd="sng">
                <a:solidFill>
                  <a:srgbClr val="1E1E1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8" name="TextBox 67">
                <a:extLst>
                  <a:ext uri="{FF2B5EF4-FFF2-40B4-BE49-F238E27FC236}">
                    <a16:creationId xmlns:a16="http://schemas.microsoft.com/office/drawing/2014/main" id="{2D838B9E-C496-DAD2-EE72-52A87E28B17D}"/>
                  </a:ext>
                </a:extLst>
              </p:cNvPr>
              <p:cNvSpPr txBox="1"/>
              <p:nvPr/>
            </p:nvSpPr>
            <p:spPr>
              <a:xfrm>
                <a:off x="6473349" y="1796419"/>
                <a:ext cx="262808" cy="523220"/>
              </a:xfrm>
              <a:prstGeom prst="rect">
                <a:avLst/>
              </a:prstGeom>
              <a:noFill/>
            </p:spPr>
            <p:txBody>
              <a:bodyPr wrap="square">
                <a:spAutoFit/>
              </a:bodyPr>
              <a:lstStyle/>
              <a:p>
                <a:pPr algn="ctr"/>
                <a:r>
                  <a:rPr lang="en-US" sz="2800" b="1" dirty="0">
                    <a:solidFill>
                      <a:srgbClr val="1E1E1F"/>
                    </a:solidFill>
                    <a:latin typeface="Ubuntu Condensed" panose="020B0506030602030204" pitchFamily="34" charset="0"/>
                  </a:rPr>
                  <a:t>2</a:t>
                </a:r>
                <a:endParaRPr lang="en-SE" sz="2800" b="1" dirty="0">
                  <a:solidFill>
                    <a:srgbClr val="1E1E1F"/>
                  </a:solidFill>
                </a:endParaRPr>
              </a:p>
            </p:txBody>
          </p:sp>
        </p:grpSp>
      </p:grpSp>
      <p:grpSp>
        <p:nvGrpSpPr>
          <p:cNvPr id="78" name="Group 77">
            <a:extLst>
              <a:ext uri="{FF2B5EF4-FFF2-40B4-BE49-F238E27FC236}">
                <a16:creationId xmlns:a16="http://schemas.microsoft.com/office/drawing/2014/main" id="{E3D7F5FD-41B9-B92D-D21A-00F0C6DE1B6A}"/>
              </a:ext>
            </a:extLst>
          </p:cNvPr>
          <p:cNvGrpSpPr/>
          <p:nvPr/>
        </p:nvGrpSpPr>
        <p:grpSpPr>
          <a:xfrm>
            <a:off x="735969" y="1547964"/>
            <a:ext cx="956920" cy="2229157"/>
            <a:chOff x="735969" y="1547964"/>
            <a:chExt cx="956920" cy="2229157"/>
          </a:xfrm>
        </p:grpSpPr>
        <p:cxnSp>
          <p:nvCxnSpPr>
            <p:cNvPr id="71" name="Straight Arrow Connector 53">
              <a:extLst>
                <a:ext uri="{FF2B5EF4-FFF2-40B4-BE49-F238E27FC236}">
                  <a16:creationId xmlns:a16="http://schemas.microsoft.com/office/drawing/2014/main" id="{E1BCDC69-B818-FBF0-C47A-AAB0C6FDEDCA}"/>
                </a:ext>
              </a:extLst>
            </p:cNvPr>
            <p:cNvCxnSpPr>
              <a:cxnSpLocks/>
              <a:stCxn id="41" idx="2"/>
              <a:endCxn id="32" idx="1"/>
            </p:cNvCxnSpPr>
            <p:nvPr/>
          </p:nvCxnSpPr>
          <p:spPr>
            <a:xfrm rot="16200000" flipH="1">
              <a:off x="259005" y="2343237"/>
              <a:ext cx="2166400" cy="701368"/>
            </a:xfrm>
            <a:prstGeom prst="bentConnector2">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69" name="Group 68">
              <a:extLst>
                <a:ext uri="{FF2B5EF4-FFF2-40B4-BE49-F238E27FC236}">
                  <a16:creationId xmlns:a16="http://schemas.microsoft.com/office/drawing/2014/main" id="{614951AD-74F5-3CD1-CB81-14CD15443D5D}"/>
                </a:ext>
              </a:extLst>
            </p:cNvPr>
            <p:cNvGrpSpPr/>
            <p:nvPr/>
          </p:nvGrpSpPr>
          <p:grpSpPr>
            <a:xfrm>
              <a:off x="735969" y="1547964"/>
              <a:ext cx="511104" cy="529590"/>
              <a:chOff x="6349201" y="1801014"/>
              <a:chExt cx="511104" cy="529590"/>
            </a:xfrm>
          </p:grpSpPr>
          <p:sp>
            <p:nvSpPr>
              <p:cNvPr id="70" name="Google Shape;2407;p21">
                <a:extLst>
                  <a:ext uri="{FF2B5EF4-FFF2-40B4-BE49-F238E27FC236}">
                    <a16:creationId xmlns:a16="http://schemas.microsoft.com/office/drawing/2014/main" id="{22E7E68C-BF94-92D4-0066-A5EB87C881F3}"/>
                  </a:ext>
                </a:extLst>
              </p:cNvPr>
              <p:cNvSpPr/>
              <p:nvPr/>
            </p:nvSpPr>
            <p:spPr>
              <a:xfrm>
                <a:off x="6349201" y="1819500"/>
                <a:ext cx="511104" cy="511104"/>
              </a:xfrm>
              <a:prstGeom prst="ellipse">
                <a:avLst/>
              </a:prstGeom>
              <a:solidFill>
                <a:schemeClr val="bg2"/>
              </a:solidFill>
              <a:ln w="28575" cap="flat" cmpd="sng">
                <a:solidFill>
                  <a:srgbClr val="1E1E1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2" name="TextBox 71">
                <a:extLst>
                  <a:ext uri="{FF2B5EF4-FFF2-40B4-BE49-F238E27FC236}">
                    <a16:creationId xmlns:a16="http://schemas.microsoft.com/office/drawing/2014/main" id="{C7394AD7-15E4-3569-6571-AE8DA19F1234}"/>
                  </a:ext>
                </a:extLst>
              </p:cNvPr>
              <p:cNvSpPr txBox="1"/>
              <p:nvPr/>
            </p:nvSpPr>
            <p:spPr>
              <a:xfrm>
                <a:off x="6477155" y="1801014"/>
                <a:ext cx="246006" cy="523220"/>
              </a:xfrm>
              <a:prstGeom prst="rect">
                <a:avLst/>
              </a:prstGeom>
              <a:noFill/>
            </p:spPr>
            <p:txBody>
              <a:bodyPr wrap="square">
                <a:spAutoFit/>
              </a:bodyPr>
              <a:lstStyle/>
              <a:p>
                <a:pPr algn="ctr"/>
                <a:r>
                  <a:rPr lang="en-US" sz="2800" b="1" dirty="0">
                    <a:solidFill>
                      <a:srgbClr val="1E1E1F"/>
                    </a:solidFill>
                    <a:latin typeface="Ubuntu Condensed" panose="020B0506030602030204" pitchFamily="34" charset="0"/>
                  </a:rPr>
                  <a:t>1</a:t>
                </a:r>
                <a:endParaRPr lang="en-SE" sz="2800" b="1" dirty="0">
                  <a:solidFill>
                    <a:srgbClr val="1E1E1F"/>
                  </a:solidFill>
                </a:endParaRPr>
              </a:p>
            </p:txBody>
          </p:sp>
        </p:grpSp>
      </p:grpSp>
    </p:spTree>
    <p:extLst>
      <p:ext uri="{BB962C8B-B14F-4D97-AF65-F5344CB8AC3E}">
        <p14:creationId xmlns:p14="http://schemas.microsoft.com/office/powerpoint/2010/main" val="867314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fade">
                                      <p:cBhvr>
                                        <p:cTn id="17" dur="500"/>
                                        <p:tgtEl>
                                          <p:spTgt spid="2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3"/>
                                        </p:tgtEl>
                                        <p:attrNameLst>
                                          <p:attrName>style.visibility</p:attrName>
                                        </p:attrNameLst>
                                      </p:cBhvr>
                                      <p:to>
                                        <p:strVal val="visible"/>
                                      </p:to>
                                    </p:set>
                                    <p:animEffect transition="in" filter="fade">
                                      <p:cBhvr>
                                        <p:cTn id="27" dur="500"/>
                                        <p:tgtEl>
                                          <p:spTgt spid="83"/>
                                        </p:tgtEl>
                                      </p:cBhvr>
                                    </p:animEffect>
                                  </p:childTnLst>
                                </p:cTn>
                              </p:par>
                              <p:par>
                                <p:cTn id="28" presetID="10" presetClass="exit" presetSubtype="0" fill="hold" grpId="1" nodeType="withEffect">
                                  <p:stCondLst>
                                    <p:cond delay="0"/>
                                  </p:stCondLst>
                                  <p:childTnLst>
                                    <p:animEffect transition="out" filter="fade">
                                      <p:cBhvr>
                                        <p:cTn id="29" dur="500"/>
                                        <p:tgtEl>
                                          <p:spTgt spid="13"/>
                                        </p:tgtEl>
                                      </p:cBhvr>
                                    </p:animEffect>
                                    <p:set>
                                      <p:cBhvr>
                                        <p:cTn id="30" dur="1" fill="hold">
                                          <p:stCondLst>
                                            <p:cond delay="499"/>
                                          </p:stCondLst>
                                        </p:cTn>
                                        <p:tgtEl>
                                          <p:spTgt spid="13"/>
                                        </p:tgtEl>
                                        <p:attrNameLst>
                                          <p:attrName>style.visibility</p:attrName>
                                        </p:attrNameLst>
                                      </p:cBhvr>
                                      <p:to>
                                        <p:strVal val="hidden"/>
                                      </p:to>
                                    </p:set>
                                  </p:childTnLst>
                                </p:cTn>
                              </p:par>
                              <p:par>
                                <p:cTn id="31" presetID="10" presetClass="exit" presetSubtype="0" fill="hold" grpId="1" nodeType="withEffect">
                                  <p:stCondLst>
                                    <p:cond delay="0"/>
                                  </p:stCondLst>
                                  <p:childTnLst>
                                    <p:animEffect transition="out" filter="fade">
                                      <p:cBhvr>
                                        <p:cTn id="32" dur="500"/>
                                        <p:tgtEl>
                                          <p:spTgt spid="14"/>
                                        </p:tgtEl>
                                      </p:cBhvr>
                                    </p:animEffect>
                                    <p:set>
                                      <p:cBhvr>
                                        <p:cTn id="33" dur="1" fill="hold">
                                          <p:stCondLst>
                                            <p:cond delay="499"/>
                                          </p:stCondLst>
                                        </p:cTn>
                                        <p:tgtEl>
                                          <p:spTgt spid="14"/>
                                        </p:tgtEl>
                                        <p:attrNameLst>
                                          <p:attrName>style.visibility</p:attrName>
                                        </p:attrNameLst>
                                      </p:cBhvr>
                                      <p:to>
                                        <p:strVal val="hidden"/>
                                      </p:to>
                                    </p:set>
                                  </p:childTnLst>
                                </p:cTn>
                              </p:par>
                              <p:par>
                                <p:cTn id="34" presetID="10" presetClass="exit" presetSubtype="0" fill="hold" grpId="1" nodeType="withEffect">
                                  <p:stCondLst>
                                    <p:cond delay="0"/>
                                  </p:stCondLst>
                                  <p:childTnLst>
                                    <p:animEffect transition="out" filter="fade">
                                      <p:cBhvr>
                                        <p:cTn id="35" dur="500"/>
                                        <p:tgtEl>
                                          <p:spTgt spid="26"/>
                                        </p:tgtEl>
                                      </p:cBhvr>
                                    </p:animEffect>
                                    <p:set>
                                      <p:cBhvr>
                                        <p:cTn id="36" dur="1" fill="hold">
                                          <p:stCondLst>
                                            <p:cond delay="499"/>
                                          </p:stCondLst>
                                        </p:cTn>
                                        <p:tgtEl>
                                          <p:spTgt spid="26"/>
                                        </p:tgtEl>
                                        <p:attrNameLst>
                                          <p:attrName>style.visibility</p:attrName>
                                        </p:attrNameLst>
                                      </p:cBhvr>
                                      <p:to>
                                        <p:strVal val="hidden"/>
                                      </p:to>
                                    </p:set>
                                  </p:childTnLst>
                                </p:cTn>
                              </p:par>
                              <p:par>
                                <p:cTn id="37" presetID="10" presetClass="exit" presetSubtype="0" fill="hold" grpId="1" nodeType="withEffect">
                                  <p:stCondLst>
                                    <p:cond delay="0"/>
                                  </p:stCondLst>
                                  <p:childTnLst>
                                    <p:animEffect transition="out" filter="fade">
                                      <p:cBhvr>
                                        <p:cTn id="38" dur="500"/>
                                        <p:tgtEl>
                                          <p:spTgt spid="16"/>
                                        </p:tgtEl>
                                      </p:cBhvr>
                                    </p:animEffect>
                                    <p:set>
                                      <p:cBhvr>
                                        <p:cTn id="39" dur="1" fill="hold">
                                          <p:stCondLst>
                                            <p:cond delay="499"/>
                                          </p:stCondLst>
                                        </p:cTn>
                                        <p:tgtEl>
                                          <p:spTgt spid="16"/>
                                        </p:tgtEl>
                                        <p:attrNameLst>
                                          <p:attrName>style.visibility</p:attrName>
                                        </p:attrNameLst>
                                      </p:cBhvr>
                                      <p:to>
                                        <p:strVal val="hidden"/>
                                      </p:to>
                                    </p:se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89"/>
                                        </p:tgtEl>
                                        <p:attrNameLst>
                                          <p:attrName>style.visibility</p:attrName>
                                        </p:attrNameLst>
                                      </p:cBhvr>
                                      <p:to>
                                        <p:strVal val="visible"/>
                                      </p:to>
                                    </p:set>
                                    <p:animEffect transition="in" filter="fade">
                                      <p:cBhvr>
                                        <p:cTn id="44" dur="500"/>
                                        <p:tgtEl>
                                          <p:spTgt spid="89"/>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78"/>
                                        </p:tgtEl>
                                        <p:attrNameLst>
                                          <p:attrName>style.visibility</p:attrName>
                                        </p:attrNameLst>
                                      </p:cBhvr>
                                      <p:to>
                                        <p:strVal val="visible"/>
                                      </p:to>
                                    </p:set>
                                    <p:animEffect transition="in" filter="fade">
                                      <p:cBhvr>
                                        <p:cTn id="49" dur="500"/>
                                        <p:tgtEl>
                                          <p:spTgt spid="78"/>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79"/>
                                        </p:tgtEl>
                                        <p:attrNameLst>
                                          <p:attrName>style.visibility</p:attrName>
                                        </p:attrNameLst>
                                      </p:cBhvr>
                                      <p:to>
                                        <p:strVal val="visible"/>
                                      </p:to>
                                    </p:set>
                                    <p:animEffect transition="in" filter="fade">
                                      <p:cBhvr>
                                        <p:cTn id="54" dur="50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14" grpId="0" animBg="1"/>
      <p:bldP spid="14" grpId="1" animBg="1"/>
      <p:bldP spid="16" grpId="0" animBg="1"/>
      <p:bldP spid="16" grpId="1" animBg="1"/>
      <p:bldP spid="26" grpId="0" animBg="1"/>
      <p:bldP spid="26" grpId="1"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842"/>
        <p:cNvGrpSpPr/>
        <p:nvPr/>
      </p:nvGrpSpPr>
      <p:grpSpPr>
        <a:xfrm>
          <a:off x="0" y="0"/>
          <a:ext cx="0" cy="0"/>
          <a:chOff x="0" y="0"/>
          <a:chExt cx="0" cy="0"/>
        </a:xfrm>
      </p:grpSpPr>
      <p:sp>
        <p:nvSpPr>
          <p:cNvPr id="6" name="We're">
            <a:extLst>
              <a:ext uri="{FF2B5EF4-FFF2-40B4-BE49-F238E27FC236}">
                <a16:creationId xmlns:a16="http://schemas.microsoft.com/office/drawing/2014/main" id="{EE179E56-C708-A712-605D-6F622FA3B891}"/>
              </a:ext>
            </a:extLst>
          </p:cNvPr>
          <p:cNvSpPr txBox="1">
            <a:spLocks/>
          </p:cNvSpPr>
          <p:nvPr/>
        </p:nvSpPr>
        <p:spPr>
          <a:xfrm>
            <a:off x="864153" y="2182304"/>
            <a:ext cx="2304288" cy="2493392"/>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Clr>
                <a:schemeClr val="tx1">
                  <a:lumMod val="10000"/>
                  <a:lumOff val="90000"/>
                </a:schemeClr>
              </a:buClr>
              <a:buFont typeface="Arial" panose="020B0604020202020204" pitchFamily="34" charset="0"/>
              <a:buChar char="•"/>
              <a:defRPr sz="2800" kern="1200">
                <a:solidFill>
                  <a:schemeClr val="bg1"/>
                </a:solidFill>
                <a:latin typeface="Adelle Rg" panose="02000503060000020004" pitchFamily="50" charset="0"/>
                <a:ea typeface="+mn-ea"/>
                <a:cs typeface="+mn-cs"/>
              </a:defRPr>
            </a:lvl1pPr>
            <a:lvl2pPr marL="685800" indent="-228600" algn="l" defTabSz="914400" rtl="0" eaLnBrk="1" latinLnBrk="0" hangingPunct="1">
              <a:lnSpc>
                <a:spcPct val="90000"/>
              </a:lnSpc>
              <a:spcBef>
                <a:spcPts val="500"/>
              </a:spcBef>
              <a:buClr>
                <a:schemeClr val="tx1">
                  <a:lumMod val="10000"/>
                  <a:lumOff val="90000"/>
                </a:schemeClr>
              </a:buClr>
              <a:buFont typeface="Arial" panose="020B0604020202020204" pitchFamily="34" charset="0"/>
              <a:buChar char="•"/>
              <a:defRPr sz="2400" kern="1200">
                <a:solidFill>
                  <a:schemeClr val="bg1"/>
                </a:solidFill>
                <a:latin typeface="Adelle Rg" panose="02000503060000020004" pitchFamily="50" charset="0"/>
                <a:ea typeface="+mn-ea"/>
                <a:cs typeface="+mn-cs"/>
              </a:defRPr>
            </a:lvl2pPr>
            <a:lvl3pPr marL="1143000" indent="-228600" algn="l" defTabSz="914400" rtl="0" eaLnBrk="1" latinLnBrk="0" hangingPunct="1">
              <a:lnSpc>
                <a:spcPct val="90000"/>
              </a:lnSpc>
              <a:spcBef>
                <a:spcPts val="500"/>
              </a:spcBef>
              <a:buClr>
                <a:schemeClr val="tx1">
                  <a:lumMod val="10000"/>
                  <a:lumOff val="90000"/>
                </a:schemeClr>
              </a:buClr>
              <a:buFont typeface="Arial" panose="020B0604020202020204" pitchFamily="34" charset="0"/>
              <a:buChar char="•"/>
              <a:defRPr sz="2000" kern="1200">
                <a:solidFill>
                  <a:schemeClr val="bg1"/>
                </a:solidFill>
                <a:latin typeface="Adelle Rg" panose="02000503060000020004" pitchFamily="50" charset="0"/>
                <a:ea typeface="+mn-ea"/>
                <a:cs typeface="+mn-cs"/>
              </a:defRPr>
            </a:lvl3pPr>
            <a:lvl4pPr marL="1600200" indent="-228600" algn="l" defTabSz="914400" rtl="0" eaLnBrk="1" latinLnBrk="0" hangingPunct="1">
              <a:lnSpc>
                <a:spcPct val="90000"/>
              </a:lnSpc>
              <a:spcBef>
                <a:spcPts val="500"/>
              </a:spcBef>
              <a:buClr>
                <a:schemeClr val="tx1">
                  <a:lumMod val="10000"/>
                  <a:lumOff val="90000"/>
                </a:schemeClr>
              </a:buClr>
              <a:buFont typeface="Arial" panose="020B0604020202020204" pitchFamily="34" charset="0"/>
              <a:buChar char="•"/>
              <a:defRPr sz="1800" kern="1200">
                <a:solidFill>
                  <a:schemeClr val="bg1"/>
                </a:solidFill>
                <a:latin typeface="Adelle Rg" panose="02000503060000020004" pitchFamily="50" charset="0"/>
                <a:ea typeface="+mn-ea"/>
                <a:cs typeface="+mn-cs"/>
              </a:defRPr>
            </a:lvl4pPr>
            <a:lvl5pPr marL="2057400" indent="-228600" algn="l" defTabSz="914400" rtl="0" eaLnBrk="1" latinLnBrk="0" hangingPunct="1">
              <a:lnSpc>
                <a:spcPct val="90000"/>
              </a:lnSpc>
              <a:spcBef>
                <a:spcPts val="500"/>
              </a:spcBef>
              <a:buClr>
                <a:schemeClr val="tx1">
                  <a:lumMod val="10000"/>
                  <a:lumOff val="90000"/>
                </a:schemeClr>
              </a:buClr>
              <a:buFont typeface="Arial" panose="020B0604020202020204" pitchFamily="34" charset="0"/>
              <a:buChar char="•"/>
              <a:defRPr sz="1800" kern="1200">
                <a:solidFill>
                  <a:schemeClr val="bg1"/>
                </a:solidFill>
                <a:latin typeface="Adelle Rg" panose="02000503060000020004" pitchFamily="50"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7200" dirty="0">
                <a:latin typeface="Ubuntu Condensed" panose="020B0506030602030204" pitchFamily="34" charset="0"/>
              </a:rPr>
              <a:t>We’re</a:t>
            </a:r>
          </a:p>
        </p:txBody>
      </p:sp>
      <p:sp>
        <p:nvSpPr>
          <p:cNvPr id="7" name="Talking about">
            <a:extLst>
              <a:ext uri="{FF2B5EF4-FFF2-40B4-BE49-F238E27FC236}">
                <a16:creationId xmlns:a16="http://schemas.microsoft.com/office/drawing/2014/main" id="{A986F7A3-D2E1-40DA-485C-5891EBD2AAFD}"/>
              </a:ext>
            </a:extLst>
          </p:cNvPr>
          <p:cNvSpPr txBox="1">
            <a:spLocks/>
          </p:cNvSpPr>
          <p:nvPr/>
        </p:nvSpPr>
        <p:spPr>
          <a:xfrm>
            <a:off x="4201801" y="2188464"/>
            <a:ext cx="5169408" cy="2493392"/>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Clr>
                <a:schemeClr val="tx1">
                  <a:lumMod val="10000"/>
                  <a:lumOff val="90000"/>
                </a:schemeClr>
              </a:buClr>
              <a:buFont typeface="Arial" panose="020B0604020202020204" pitchFamily="34" charset="0"/>
              <a:buChar char="•"/>
              <a:defRPr sz="2800" kern="1200">
                <a:solidFill>
                  <a:schemeClr val="bg1"/>
                </a:solidFill>
                <a:latin typeface="Adelle Rg" panose="02000503060000020004" pitchFamily="50" charset="0"/>
                <a:ea typeface="+mn-ea"/>
                <a:cs typeface="+mn-cs"/>
              </a:defRPr>
            </a:lvl1pPr>
            <a:lvl2pPr marL="685800" indent="-228600" algn="l" defTabSz="914400" rtl="0" eaLnBrk="1" latinLnBrk="0" hangingPunct="1">
              <a:lnSpc>
                <a:spcPct val="90000"/>
              </a:lnSpc>
              <a:spcBef>
                <a:spcPts val="500"/>
              </a:spcBef>
              <a:buClr>
                <a:schemeClr val="tx1">
                  <a:lumMod val="10000"/>
                  <a:lumOff val="90000"/>
                </a:schemeClr>
              </a:buClr>
              <a:buFont typeface="Arial" panose="020B0604020202020204" pitchFamily="34" charset="0"/>
              <a:buChar char="•"/>
              <a:defRPr sz="2400" kern="1200">
                <a:solidFill>
                  <a:schemeClr val="bg1"/>
                </a:solidFill>
                <a:latin typeface="Adelle Rg" panose="02000503060000020004" pitchFamily="50" charset="0"/>
                <a:ea typeface="+mn-ea"/>
                <a:cs typeface="+mn-cs"/>
              </a:defRPr>
            </a:lvl2pPr>
            <a:lvl3pPr marL="1143000" indent="-228600" algn="l" defTabSz="914400" rtl="0" eaLnBrk="1" latinLnBrk="0" hangingPunct="1">
              <a:lnSpc>
                <a:spcPct val="90000"/>
              </a:lnSpc>
              <a:spcBef>
                <a:spcPts val="500"/>
              </a:spcBef>
              <a:buClr>
                <a:schemeClr val="tx1">
                  <a:lumMod val="10000"/>
                  <a:lumOff val="90000"/>
                </a:schemeClr>
              </a:buClr>
              <a:buFont typeface="Arial" panose="020B0604020202020204" pitchFamily="34" charset="0"/>
              <a:buChar char="•"/>
              <a:defRPr sz="2000" kern="1200">
                <a:solidFill>
                  <a:schemeClr val="bg1"/>
                </a:solidFill>
                <a:latin typeface="Adelle Rg" panose="02000503060000020004" pitchFamily="50" charset="0"/>
                <a:ea typeface="+mn-ea"/>
                <a:cs typeface="+mn-cs"/>
              </a:defRPr>
            </a:lvl3pPr>
            <a:lvl4pPr marL="1600200" indent="-228600" algn="l" defTabSz="914400" rtl="0" eaLnBrk="1" latinLnBrk="0" hangingPunct="1">
              <a:lnSpc>
                <a:spcPct val="90000"/>
              </a:lnSpc>
              <a:spcBef>
                <a:spcPts val="500"/>
              </a:spcBef>
              <a:buClr>
                <a:schemeClr val="tx1">
                  <a:lumMod val="10000"/>
                  <a:lumOff val="90000"/>
                </a:schemeClr>
              </a:buClr>
              <a:buFont typeface="Arial" panose="020B0604020202020204" pitchFamily="34" charset="0"/>
              <a:buChar char="•"/>
              <a:defRPr sz="1800" kern="1200">
                <a:solidFill>
                  <a:schemeClr val="bg1"/>
                </a:solidFill>
                <a:latin typeface="Adelle Rg" panose="02000503060000020004" pitchFamily="50" charset="0"/>
                <a:ea typeface="+mn-ea"/>
                <a:cs typeface="+mn-cs"/>
              </a:defRPr>
            </a:lvl4pPr>
            <a:lvl5pPr marL="2057400" indent="-228600" algn="l" defTabSz="914400" rtl="0" eaLnBrk="1" latinLnBrk="0" hangingPunct="1">
              <a:lnSpc>
                <a:spcPct val="90000"/>
              </a:lnSpc>
              <a:spcBef>
                <a:spcPts val="500"/>
              </a:spcBef>
              <a:buClr>
                <a:schemeClr val="tx1">
                  <a:lumMod val="10000"/>
                  <a:lumOff val="90000"/>
                </a:schemeClr>
              </a:buClr>
              <a:buFont typeface="Arial" panose="020B0604020202020204" pitchFamily="34" charset="0"/>
              <a:buChar char="•"/>
              <a:defRPr sz="1800" kern="1200">
                <a:solidFill>
                  <a:schemeClr val="bg1"/>
                </a:solidFill>
                <a:latin typeface="Adelle Rg" panose="02000503060000020004" pitchFamily="50"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7200" dirty="0">
                <a:latin typeface="Ubuntu Condensed" panose="020B0506030602030204" pitchFamily="34" charset="0"/>
              </a:rPr>
              <a:t>talking about</a:t>
            </a:r>
          </a:p>
        </p:txBody>
      </p:sp>
      <p:sp>
        <p:nvSpPr>
          <p:cNvPr id="8" name="Users">
            <a:extLst>
              <a:ext uri="{FF2B5EF4-FFF2-40B4-BE49-F238E27FC236}">
                <a16:creationId xmlns:a16="http://schemas.microsoft.com/office/drawing/2014/main" id="{3219D878-378C-19B6-E5EC-FE300EB4674E}"/>
              </a:ext>
            </a:extLst>
          </p:cNvPr>
          <p:cNvSpPr txBox="1">
            <a:spLocks/>
          </p:cNvSpPr>
          <p:nvPr/>
        </p:nvSpPr>
        <p:spPr>
          <a:xfrm>
            <a:off x="8938215" y="2182304"/>
            <a:ext cx="2389632" cy="2493392"/>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Clr>
                <a:schemeClr val="tx1">
                  <a:lumMod val="10000"/>
                  <a:lumOff val="90000"/>
                </a:schemeClr>
              </a:buClr>
              <a:buFont typeface="Arial" panose="020B0604020202020204" pitchFamily="34" charset="0"/>
              <a:buChar char="•"/>
              <a:defRPr sz="2800" kern="1200">
                <a:solidFill>
                  <a:schemeClr val="bg1"/>
                </a:solidFill>
                <a:latin typeface="Adelle Rg" panose="02000503060000020004" pitchFamily="50" charset="0"/>
                <a:ea typeface="+mn-ea"/>
                <a:cs typeface="+mn-cs"/>
              </a:defRPr>
            </a:lvl1pPr>
            <a:lvl2pPr marL="685800" indent="-228600" algn="l" defTabSz="914400" rtl="0" eaLnBrk="1" latinLnBrk="0" hangingPunct="1">
              <a:lnSpc>
                <a:spcPct val="90000"/>
              </a:lnSpc>
              <a:spcBef>
                <a:spcPts val="500"/>
              </a:spcBef>
              <a:buClr>
                <a:schemeClr val="tx1">
                  <a:lumMod val="10000"/>
                  <a:lumOff val="90000"/>
                </a:schemeClr>
              </a:buClr>
              <a:buFont typeface="Arial" panose="020B0604020202020204" pitchFamily="34" charset="0"/>
              <a:buChar char="•"/>
              <a:defRPr sz="2400" kern="1200">
                <a:solidFill>
                  <a:schemeClr val="bg1"/>
                </a:solidFill>
                <a:latin typeface="Adelle Rg" panose="02000503060000020004" pitchFamily="50" charset="0"/>
                <a:ea typeface="+mn-ea"/>
                <a:cs typeface="+mn-cs"/>
              </a:defRPr>
            </a:lvl2pPr>
            <a:lvl3pPr marL="1143000" indent="-228600" algn="l" defTabSz="914400" rtl="0" eaLnBrk="1" latinLnBrk="0" hangingPunct="1">
              <a:lnSpc>
                <a:spcPct val="90000"/>
              </a:lnSpc>
              <a:spcBef>
                <a:spcPts val="500"/>
              </a:spcBef>
              <a:buClr>
                <a:schemeClr val="tx1">
                  <a:lumMod val="10000"/>
                  <a:lumOff val="90000"/>
                </a:schemeClr>
              </a:buClr>
              <a:buFont typeface="Arial" panose="020B0604020202020204" pitchFamily="34" charset="0"/>
              <a:buChar char="•"/>
              <a:defRPr sz="2000" kern="1200">
                <a:solidFill>
                  <a:schemeClr val="bg1"/>
                </a:solidFill>
                <a:latin typeface="Adelle Rg" panose="02000503060000020004" pitchFamily="50" charset="0"/>
                <a:ea typeface="+mn-ea"/>
                <a:cs typeface="+mn-cs"/>
              </a:defRPr>
            </a:lvl3pPr>
            <a:lvl4pPr marL="1600200" indent="-228600" algn="l" defTabSz="914400" rtl="0" eaLnBrk="1" latinLnBrk="0" hangingPunct="1">
              <a:lnSpc>
                <a:spcPct val="90000"/>
              </a:lnSpc>
              <a:spcBef>
                <a:spcPts val="500"/>
              </a:spcBef>
              <a:buClr>
                <a:schemeClr val="tx1">
                  <a:lumMod val="10000"/>
                  <a:lumOff val="90000"/>
                </a:schemeClr>
              </a:buClr>
              <a:buFont typeface="Arial" panose="020B0604020202020204" pitchFamily="34" charset="0"/>
              <a:buChar char="•"/>
              <a:defRPr sz="1800" kern="1200">
                <a:solidFill>
                  <a:schemeClr val="bg1"/>
                </a:solidFill>
                <a:latin typeface="Adelle Rg" panose="02000503060000020004" pitchFamily="50" charset="0"/>
                <a:ea typeface="+mn-ea"/>
                <a:cs typeface="+mn-cs"/>
              </a:defRPr>
            </a:lvl4pPr>
            <a:lvl5pPr marL="2057400" indent="-228600" algn="l" defTabSz="914400" rtl="0" eaLnBrk="1" latinLnBrk="0" hangingPunct="1">
              <a:lnSpc>
                <a:spcPct val="90000"/>
              </a:lnSpc>
              <a:spcBef>
                <a:spcPts val="500"/>
              </a:spcBef>
              <a:buClr>
                <a:schemeClr val="tx1">
                  <a:lumMod val="10000"/>
                  <a:lumOff val="90000"/>
                </a:schemeClr>
              </a:buClr>
              <a:buFont typeface="Arial" panose="020B0604020202020204" pitchFamily="34" charset="0"/>
              <a:buChar char="•"/>
              <a:defRPr sz="1800" kern="1200">
                <a:solidFill>
                  <a:schemeClr val="bg1"/>
                </a:solidFill>
                <a:latin typeface="Adelle Rg" panose="02000503060000020004" pitchFamily="50"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7200" dirty="0">
                <a:latin typeface="Ubuntu Condensed" panose="020B0506030602030204" pitchFamily="34" charset="0"/>
              </a:rPr>
              <a:t>users</a:t>
            </a:r>
          </a:p>
        </p:txBody>
      </p:sp>
      <p:sp>
        <p:nvSpPr>
          <p:cNvPr id="9" name="Not">
            <a:extLst>
              <a:ext uri="{FF2B5EF4-FFF2-40B4-BE49-F238E27FC236}">
                <a16:creationId xmlns:a16="http://schemas.microsoft.com/office/drawing/2014/main" id="{BB23BDDF-9FA2-1B1A-8DE1-8BCCA0EF1903}"/>
              </a:ext>
            </a:extLst>
          </p:cNvPr>
          <p:cNvSpPr txBox="1">
            <a:spLocks/>
          </p:cNvSpPr>
          <p:nvPr/>
        </p:nvSpPr>
        <p:spPr>
          <a:xfrm>
            <a:off x="2806794" y="2188336"/>
            <a:ext cx="1877568" cy="2493392"/>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Clr>
                <a:schemeClr val="tx1">
                  <a:lumMod val="10000"/>
                  <a:lumOff val="90000"/>
                </a:schemeClr>
              </a:buClr>
              <a:buFont typeface="Arial" panose="020B0604020202020204" pitchFamily="34" charset="0"/>
              <a:buChar char="•"/>
              <a:defRPr sz="2800" kern="1200">
                <a:solidFill>
                  <a:schemeClr val="bg1"/>
                </a:solidFill>
                <a:latin typeface="Adelle Rg" panose="02000503060000020004" pitchFamily="50" charset="0"/>
                <a:ea typeface="+mn-ea"/>
                <a:cs typeface="+mn-cs"/>
              </a:defRPr>
            </a:lvl1pPr>
            <a:lvl2pPr marL="685800" indent="-228600" algn="l" defTabSz="914400" rtl="0" eaLnBrk="1" latinLnBrk="0" hangingPunct="1">
              <a:lnSpc>
                <a:spcPct val="90000"/>
              </a:lnSpc>
              <a:spcBef>
                <a:spcPts val="500"/>
              </a:spcBef>
              <a:buClr>
                <a:schemeClr val="tx1">
                  <a:lumMod val="10000"/>
                  <a:lumOff val="90000"/>
                </a:schemeClr>
              </a:buClr>
              <a:buFont typeface="Arial" panose="020B0604020202020204" pitchFamily="34" charset="0"/>
              <a:buChar char="•"/>
              <a:defRPr sz="2400" kern="1200">
                <a:solidFill>
                  <a:schemeClr val="bg1"/>
                </a:solidFill>
                <a:latin typeface="Adelle Rg" panose="02000503060000020004" pitchFamily="50" charset="0"/>
                <a:ea typeface="+mn-ea"/>
                <a:cs typeface="+mn-cs"/>
              </a:defRPr>
            </a:lvl2pPr>
            <a:lvl3pPr marL="1143000" indent="-228600" algn="l" defTabSz="914400" rtl="0" eaLnBrk="1" latinLnBrk="0" hangingPunct="1">
              <a:lnSpc>
                <a:spcPct val="90000"/>
              </a:lnSpc>
              <a:spcBef>
                <a:spcPts val="500"/>
              </a:spcBef>
              <a:buClr>
                <a:schemeClr val="tx1">
                  <a:lumMod val="10000"/>
                  <a:lumOff val="90000"/>
                </a:schemeClr>
              </a:buClr>
              <a:buFont typeface="Arial" panose="020B0604020202020204" pitchFamily="34" charset="0"/>
              <a:buChar char="•"/>
              <a:defRPr sz="2000" kern="1200">
                <a:solidFill>
                  <a:schemeClr val="bg1"/>
                </a:solidFill>
                <a:latin typeface="Adelle Rg" panose="02000503060000020004" pitchFamily="50" charset="0"/>
                <a:ea typeface="+mn-ea"/>
                <a:cs typeface="+mn-cs"/>
              </a:defRPr>
            </a:lvl3pPr>
            <a:lvl4pPr marL="1600200" indent="-228600" algn="l" defTabSz="914400" rtl="0" eaLnBrk="1" latinLnBrk="0" hangingPunct="1">
              <a:lnSpc>
                <a:spcPct val="90000"/>
              </a:lnSpc>
              <a:spcBef>
                <a:spcPts val="500"/>
              </a:spcBef>
              <a:buClr>
                <a:schemeClr val="tx1">
                  <a:lumMod val="10000"/>
                  <a:lumOff val="90000"/>
                </a:schemeClr>
              </a:buClr>
              <a:buFont typeface="Arial" panose="020B0604020202020204" pitchFamily="34" charset="0"/>
              <a:buChar char="•"/>
              <a:defRPr sz="1800" kern="1200">
                <a:solidFill>
                  <a:schemeClr val="bg1"/>
                </a:solidFill>
                <a:latin typeface="Adelle Rg" panose="02000503060000020004" pitchFamily="50" charset="0"/>
                <a:ea typeface="+mn-ea"/>
                <a:cs typeface="+mn-cs"/>
              </a:defRPr>
            </a:lvl4pPr>
            <a:lvl5pPr marL="2057400" indent="-228600" algn="l" defTabSz="914400" rtl="0" eaLnBrk="1" latinLnBrk="0" hangingPunct="1">
              <a:lnSpc>
                <a:spcPct val="90000"/>
              </a:lnSpc>
              <a:spcBef>
                <a:spcPts val="500"/>
              </a:spcBef>
              <a:buClr>
                <a:schemeClr val="tx1">
                  <a:lumMod val="10000"/>
                  <a:lumOff val="90000"/>
                </a:schemeClr>
              </a:buClr>
              <a:buFont typeface="Arial" panose="020B0604020202020204" pitchFamily="34" charset="0"/>
              <a:buChar char="•"/>
              <a:defRPr sz="1800" kern="1200">
                <a:solidFill>
                  <a:schemeClr val="bg1"/>
                </a:solidFill>
                <a:latin typeface="Adelle Rg" panose="02000503060000020004" pitchFamily="50"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7200" dirty="0">
                <a:latin typeface="Ubuntu Condensed" panose="020B0506030602030204" pitchFamily="34" charset="0"/>
              </a:rPr>
              <a:t>not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grpId="0" nodeType="clickEffect">
                                  <p:stCondLst>
                                    <p:cond delay="0"/>
                                  </p:stCondLst>
                                  <p:childTnLst>
                                    <p:animMotion origin="layout" path="M -6.25E-7 4.07407E-6 L -0.10924 4.07407E-6 " pathEditMode="relative" rAng="0" ptsTypes="AA">
                                      <p:cBhvr>
                                        <p:cTn id="6" dur="700" fill="hold"/>
                                        <p:tgtEl>
                                          <p:spTgt spid="7"/>
                                        </p:tgtEl>
                                        <p:attrNameLst>
                                          <p:attrName>ppt_x</p:attrName>
                                          <p:attrName>ppt_y</p:attrName>
                                        </p:attrNameLst>
                                      </p:cBhvr>
                                      <p:rCtr x="-5469" y="0"/>
                                    </p:animMotion>
                                  </p:childTnLst>
                                </p:cTn>
                              </p:par>
                              <p:par>
                                <p:cTn id="7" presetID="63" presetClass="path" presetSubtype="0" accel="50000" decel="50000" fill="hold" grpId="0" nodeType="withEffect">
                                  <p:stCondLst>
                                    <p:cond delay="0"/>
                                  </p:stCondLst>
                                  <p:childTnLst>
                                    <p:animMotion origin="layout" path="M 0.00547 -4.44444E-6 L 0.38972 -4.44444E-6 " pathEditMode="relative" rAng="0" ptsTypes="AA">
                                      <p:cBhvr>
                                        <p:cTn id="8" dur="700" fill="hold"/>
                                        <p:tgtEl>
                                          <p:spTgt spid="9"/>
                                        </p:tgtEl>
                                        <p:attrNameLst>
                                          <p:attrName>ppt_x</p:attrName>
                                          <p:attrName>ppt_y</p:attrName>
                                        </p:attrNameLst>
                                      </p:cBhvr>
                                      <p:rCtr x="1920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7A7168-7103-597C-80D4-243DA0F4D85A}"/>
            </a:ext>
          </a:extLst>
        </p:cNvPr>
        <p:cNvGrpSpPr/>
        <p:nvPr/>
      </p:nvGrpSpPr>
      <p:grpSpPr>
        <a:xfrm>
          <a:off x="0" y="0"/>
          <a:ext cx="0" cy="0"/>
          <a:chOff x="0" y="0"/>
          <a:chExt cx="0" cy="0"/>
        </a:xfrm>
      </p:grpSpPr>
      <p:grpSp>
        <p:nvGrpSpPr>
          <p:cNvPr id="35" name="Group 34">
            <a:extLst>
              <a:ext uri="{FF2B5EF4-FFF2-40B4-BE49-F238E27FC236}">
                <a16:creationId xmlns:a16="http://schemas.microsoft.com/office/drawing/2014/main" id="{A6C2D6B8-25B6-B95C-340B-F867B8C96DAB}"/>
              </a:ext>
            </a:extLst>
          </p:cNvPr>
          <p:cNvGrpSpPr/>
          <p:nvPr/>
        </p:nvGrpSpPr>
        <p:grpSpPr>
          <a:xfrm>
            <a:off x="1263371" y="1314196"/>
            <a:ext cx="1003579" cy="989400"/>
            <a:chOff x="6096000" y="1580477"/>
            <a:chExt cx="1003579" cy="989400"/>
          </a:xfrm>
        </p:grpSpPr>
        <p:sp>
          <p:nvSpPr>
            <p:cNvPr id="19" name="Google Shape;2406;p21">
              <a:extLst>
                <a:ext uri="{FF2B5EF4-FFF2-40B4-BE49-F238E27FC236}">
                  <a16:creationId xmlns:a16="http://schemas.microsoft.com/office/drawing/2014/main" id="{68CA8B28-5FF0-F967-10D0-F16D1CA9B07B}"/>
                </a:ext>
              </a:extLst>
            </p:cNvPr>
            <p:cNvSpPr/>
            <p:nvPr/>
          </p:nvSpPr>
          <p:spPr>
            <a:xfrm>
              <a:off x="6110179" y="1580477"/>
              <a:ext cx="989400" cy="989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dirty="0">
                <a:solidFill>
                  <a:srgbClr val="9CDCFE"/>
                </a:solidFill>
                <a:latin typeface="Ubuntu Condensed" panose="020B0506030602030204" pitchFamily="34" charset="0"/>
                <a:ea typeface="Calibri"/>
                <a:cs typeface="Calibri"/>
                <a:sym typeface="Calibri"/>
              </a:endParaRPr>
            </a:p>
          </p:txBody>
        </p:sp>
        <p:sp>
          <p:nvSpPr>
            <p:cNvPr id="20" name="Google Shape;2407;p21">
              <a:extLst>
                <a:ext uri="{FF2B5EF4-FFF2-40B4-BE49-F238E27FC236}">
                  <a16:creationId xmlns:a16="http://schemas.microsoft.com/office/drawing/2014/main" id="{77C4A591-692D-6FD4-A758-7B63AD018E2C}"/>
                </a:ext>
              </a:extLst>
            </p:cNvPr>
            <p:cNvSpPr/>
            <p:nvPr/>
          </p:nvSpPr>
          <p:spPr>
            <a:xfrm>
              <a:off x="6287353" y="1757652"/>
              <a:ext cx="634800" cy="6348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4" name="TextBox 33">
              <a:extLst>
                <a:ext uri="{FF2B5EF4-FFF2-40B4-BE49-F238E27FC236}">
                  <a16:creationId xmlns:a16="http://schemas.microsoft.com/office/drawing/2014/main" id="{FF118BA2-BA3D-48BB-21B9-27A48B9B131D}"/>
                </a:ext>
              </a:extLst>
            </p:cNvPr>
            <p:cNvSpPr txBox="1"/>
            <p:nvPr/>
          </p:nvSpPr>
          <p:spPr>
            <a:xfrm>
              <a:off x="6096000" y="1773455"/>
              <a:ext cx="1003579" cy="584775"/>
            </a:xfrm>
            <a:prstGeom prst="rect">
              <a:avLst/>
            </a:prstGeom>
            <a:noFill/>
          </p:spPr>
          <p:txBody>
            <a:bodyPr wrap="square">
              <a:spAutoFit/>
            </a:bodyPr>
            <a:lstStyle/>
            <a:p>
              <a:pPr algn="ctr"/>
              <a:r>
                <a:rPr lang="en-US" sz="3200" b="1" dirty="0">
                  <a:solidFill>
                    <a:srgbClr val="9CDCFE"/>
                  </a:solidFill>
                  <a:latin typeface="Ubuntu Condensed" panose="020B0506030602030204" pitchFamily="34" charset="0"/>
                </a:rPr>
                <a:t>8</a:t>
              </a:r>
              <a:endParaRPr lang="en-SE" sz="3200" b="1" dirty="0">
                <a:solidFill>
                  <a:srgbClr val="9CDCFE"/>
                </a:solidFill>
              </a:endParaRPr>
            </a:p>
          </p:txBody>
        </p:sp>
      </p:grpSp>
      <p:sp>
        <p:nvSpPr>
          <p:cNvPr id="5" name="Title 3">
            <a:extLst>
              <a:ext uri="{FF2B5EF4-FFF2-40B4-BE49-F238E27FC236}">
                <a16:creationId xmlns:a16="http://schemas.microsoft.com/office/drawing/2014/main" id="{9DCF9CDD-C03A-88DA-C637-C3C7B84997F9}"/>
              </a:ext>
            </a:extLst>
          </p:cNvPr>
          <p:cNvSpPr txBox="1">
            <a:spLocks/>
          </p:cNvSpPr>
          <p:nvPr/>
        </p:nvSpPr>
        <p:spPr>
          <a:xfrm>
            <a:off x="1341455" y="2403447"/>
            <a:ext cx="9509090" cy="1279273"/>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dk1"/>
              </a:buClr>
              <a:buSzPts val="4000"/>
              <a:buFont typeface="Aldrich"/>
              <a:buNone/>
              <a:defRPr sz="4000" b="1" i="0" u="none" strike="noStrike" cap="none">
                <a:solidFill>
                  <a:schemeClr val="dk1"/>
                </a:solidFill>
                <a:latin typeface="Ubuntu Condensed"/>
                <a:ea typeface="Ubuntu Condensed"/>
                <a:cs typeface="Ubuntu Condensed"/>
                <a:sym typeface="Ubuntu Condensed"/>
              </a:defRPr>
            </a:lvl1pPr>
            <a:lvl2pPr marR="0" lvl="1"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2pPr>
            <a:lvl3pPr marR="0" lvl="2"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3pPr>
            <a:lvl4pPr marR="0" lvl="3"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4pPr>
            <a:lvl5pPr marR="0" lvl="4"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5pPr>
            <a:lvl6pPr marR="0" lvl="5"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6pPr>
            <a:lvl7pPr marR="0" lvl="6"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7pPr>
            <a:lvl8pPr marR="0" lvl="7"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8pPr>
            <a:lvl9pPr marR="0" lvl="8"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9pPr>
          </a:lstStyle>
          <a:p>
            <a:r>
              <a:rPr lang="en-US" sz="5400" dirty="0"/>
              <a:t>Not Monitoring and Acting 🕵️</a:t>
            </a:r>
            <a:endParaRPr lang="en-SE" sz="5400" dirty="0"/>
          </a:p>
        </p:txBody>
      </p:sp>
      <p:sp>
        <p:nvSpPr>
          <p:cNvPr id="6" name="TextBox 5">
            <a:extLst>
              <a:ext uri="{FF2B5EF4-FFF2-40B4-BE49-F238E27FC236}">
                <a16:creationId xmlns:a16="http://schemas.microsoft.com/office/drawing/2014/main" id="{1D822E4D-8512-F175-2CCE-C349B26E1527}"/>
              </a:ext>
            </a:extLst>
          </p:cNvPr>
          <p:cNvSpPr txBox="1"/>
          <p:nvPr/>
        </p:nvSpPr>
        <p:spPr>
          <a:xfrm>
            <a:off x="1032693" y="3222214"/>
            <a:ext cx="8591341" cy="584775"/>
          </a:xfrm>
          <a:prstGeom prst="rect">
            <a:avLst/>
          </a:prstGeom>
          <a:noFill/>
        </p:spPr>
        <p:txBody>
          <a:bodyPr wrap="square">
            <a:spAutoFit/>
          </a:bodyPr>
          <a:lstStyle/>
          <a:p>
            <a:pPr algn="r"/>
            <a:r>
              <a:rPr lang="en-US" sz="3200" dirty="0">
                <a:solidFill>
                  <a:schemeClr val="tx1">
                    <a:lumMod val="50000"/>
                    <a:lumOff val="50000"/>
                  </a:schemeClr>
                </a:solidFill>
                <a:latin typeface="Ubuntu Condensed" panose="020B0506030602030204" pitchFamily="34" charset="0"/>
              </a:rPr>
              <a:t>Sign-ins, added credentials, anomalies</a:t>
            </a:r>
            <a:endParaRPr lang="en-SE" sz="3200" dirty="0">
              <a:latin typeface="Ubuntu Condensed" panose="020B0506030602030204" pitchFamily="34" charset="0"/>
            </a:endParaRPr>
          </a:p>
        </p:txBody>
      </p:sp>
    </p:spTree>
    <p:extLst>
      <p:ext uri="{BB962C8B-B14F-4D97-AF65-F5344CB8AC3E}">
        <p14:creationId xmlns:p14="http://schemas.microsoft.com/office/powerpoint/2010/main" val="2238803727"/>
      </p:ext>
    </p:extLst>
  </p:cSld>
  <p:clrMapOvr>
    <a:masterClrMapping/>
  </p:clrMapOvr>
  <p:transition spd="slow">
    <p:push/>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633D0A-6239-6648-82FF-CF4B8AAC9D67}"/>
            </a:ext>
          </a:extLst>
        </p:cNvPr>
        <p:cNvGrpSpPr/>
        <p:nvPr/>
      </p:nvGrpSpPr>
      <p:grpSpPr>
        <a:xfrm>
          <a:off x="0" y="0"/>
          <a:ext cx="0" cy="0"/>
          <a:chOff x="0" y="0"/>
          <a:chExt cx="0" cy="0"/>
        </a:xfrm>
      </p:grpSpPr>
      <p:grpSp>
        <p:nvGrpSpPr>
          <p:cNvPr id="97" name="Group 96">
            <a:extLst>
              <a:ext uri="{FF2B5EF4-FFF2-40B4-BE49-F238E27FC236}">
                <a16:creationId xmlns:a16="http://schemas.microsoft.com/office/drawing/2014/main" id="{2CBFA582-9A59-C08C-A070-597B5CEA7609}"/>
              </a:ext>
            </a:extLst>
          </p:cNvPr>
          <p:cNvGrpSpPr/>
          <p:nvPr/>
        </p:nvGrpSpPr>
        <p:grpSpPr>
          <a:xfrm>
            <a:off x="1218335" y="1224269"/>
            <a:ext cx="4161254" cy="3569333"/>
            <a:chOff x="850690" y="757643"/>
            <a:chExt cx="4161254" cy="3569333"/>
          </a:xfrm>
        </p:grpSpPr>
        <p:sp>
          <p:nvSpPr>
            <p:cNvPr id="40" name="Rectangle: Rounded Corners 39">
              <a:extLst>
                <a:ext uri="{FF2B5EF4-FFF2-40B4-BE49-F238E27FC236}">
                  <a16:creationId xmlns:a16="http://schemas.microsoft.com/office/drawing/2014/main" id="{6C133403-1EF4-E05A-C4BF-CBBFC012B8FB}"/>
                </a:ext>
              </a:extLst>
            </p:cNvPr>
            <p:cNvSpPr/>
            <p:nvPr/>
          </p:nvSpPr>
          <p:spPr>
            <a:xfrm>
              <a:off x="850690" y="1328353"/>
              <a:ext cx="4161254" cy="2998623"/>
            </a:xfrm>
            <a:prstGeom prst="roundRect">
              <a:avLst/>
            </a:prstGeom>
            <a:noFill/>
            <a:ln w="28575">
              <a:solidFill>
                <a:srgbClr val="9CDCF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pic>
          <p:nvPicPr>
            <p:cNvPr id="38" name="Graphic 37">
              <a:extLst>
                <a:ext uri="{FF2B5EF4-FFF2-40B4-BE49-F238E27FC236}">
                  <a16:creationId xmlns:a16="http://schemas.microsoft.com/office/drawing/2014/main" id="{F9414CFA-5761-1C14-E9BA-75FBFC65A35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127177" y="757643"/>
              <a:ext cx="775322" cy="775322"/>
            </a:xfrm>
            <a:prstGeom prst="rect">
              <a:avLst/>
            </a:prstGeom>
          </p:spPr>
        </p:pic>
        <p:sp>
          <p:nvSpPr>
            <p:cNvPr id="43" name="TextBox 42">
              <a:extLst>
                <a:ext uri="{FF2B5EF4-FFF2-40B4-BE49-F238E27FC236}">
                  <a16:creationId xmlns:a16="http://schemas.microsoft.com/office/drawing/2014/main" id="{CE1BE26D-88B7-D6E8-2C40-48EC9FDBFC50}"/>
                </a:ext>
              </a:extLst>
            </p:cNvPr>
            <p:cNvSpPr txBox="1"/>
            <p:nvPr/>
          </p:nvSpPr>
          <p:spPr>
            <a:xfrm>
              <a:off x="3078289" y="923301"/>
              <a:ext cx="1559859" cy="400110"/>
            </a:xfrm>
            <a:prstGeom prst="rect">
              <a:avLst/>
            </a:prstGeom>
            <a:noFill/>
          </p:spPr>
          <p:txBody>
            <a:bodyPr wrap="square" rtlCol="0">
              <a:spAutoFit/>
            </a:bodyPr>
            <a:lstStyle/>
            <a:p>
              <a:pPr algn="ctr"/>
              <a:r>
                <a:rPr lang="en-US" sz="2000" dirty="0">
                  <a:latin typeface="Ubuntu Condensed" panose="020B0506030602030204" pitchFamily="34" charset="0"/>
                </a:rPr>
                <a:t>Azure</a:t>
              </a:r>
              <a:endParaRPr lang="en-SE" sz="2000" dirty="0">
                <a:latin typeface="Ubuntu Condensed" panose="020B0506030602030204" pitchFamily="34" charset="0"/>
              </a:endParaRPr>
            </a:p>
          </p:txBody>
        </p:sp>
      </p:grpSp>
      <p:grpSp>
        <p:nvGrpSpPr>
          <p:cNvPr id="96" name="Group 95">
            <a:extLst>
              <a:ext uri="{FF2B5EF4-FFF2-40B4-BE49-F238E27FC236}">
                <a16:creationId xmlns:a16="http://schemas.microsoft.com/office/drawing/2014/main" id="{F8D26AEE-09C7-E744-032D-323ADF335347}"/>
              </a:ext>
            </a:extLst>
          </p:cNvPr>
          <p:cNvGrpSpPr/>
          <p:nvPr/>
        </p:nvGrpSpPr>
        <p:grpSpPr>
          <a:xfrm>
            <a:off x="5723208" y="1226621"/>
            <a:ext cx="4275116" cy="3570461"/>
            <a:chOff x="5617275" y="759995"/>
            <a:chExt cx="4275116" cy="3570461"/>
          </a:xfrm>
        </p:grpSpPr>
        <p:sp>
          <p:nvSpPr>
            <p:cNvPr id="39" name="Rectangle: Rounded Corners 38">
              <a:extLst>
                <a:ext uri="{FF2B5EF4-FFF2-40B4-BE49-F238E27FC236}">
                  <a16:creationId xmlns:a16="http://schemas.microsoft.com/office/drawing/2014/main" id="{8C18228F-EE7B-AA3F-2D71-B7AC1086F092}"/>
                </a:ext>
              </a:extLst>
            </p:cNvPr>
            <p:cNvSpPr/>
            <p:nvPr/>
          </p:nvSpPr>
          <p:spPr>
            <a:xfrm>
              <a:off x="5617275" y="1331833"/>
              <a:ext cx="4161254" cy="2998623"/>
            </a:xfrm>
            <a:prstGeom prst="roundRect">
              <a:avLst/>
            </a:prstGeom>
            <a:noFill/>
            <a:ln w="28575">
              <a:solidFill>
                <a:srgbClr val="9CDCF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pic>
          <p:nvPicPr>
            <p:cNvPr id="22" name="Graphic 21">
              <a:extLst>
                <a:ext uri="{FF2B5EF4-FFF2-40B4-BE49-F238E27FC236}">
                  <a16:creationId xmlns:a16="http://schemas.microsoft.com/office/drawing/2014/main" id="{DDC5D2F2-6463-51ED-43E3-3D5191FD200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119421" y="759995"/>
              <a:ext cx="772970" cy="772970"/>
            </a:xfrm>
            <a:prstGeom prst="rect">
              <a:avLst/>
            </a:prstGeom>
          </p:spPr>
        </p:pic>
        <p:sp>
          <p:nvSpPr>
            <p:cNvPr id="44" name="TextBox 43">
              <a:extLst>
                <a:ext uri="{FF2B5EF4-FFF2-40B4-BE49-F238E27FC236}">
                  <a16:creationId xmlns:a16="http://schemas.microsoft.com/office/drawing/2014/main" id="{8C5680F7-EF93-60A5-2A49-C8F5FFC2E8D1}"/>
                </a:ext>
              </a:extLst>
            </p:cNvPr>
            <p:cNvSpPr txBox="1"/>
            <p:nvPr/>
          </p:nvSpPr>
          <p:spPr>
            <a:xfrm>
              <a:off x="7559562" y="923301"/>
              <a:ext cx="1559859" cy="400110"/>
            </a:xfrm>
            <a:prstGeom prst="rect">
              <a:avLst/>
            </a:prstGeom>
            <a:noFill/>
          </p:spPr>
          <p:txBody>
            <a:bodyPr wrap="square" rtlCol="0">
              <a:spAutoFit/>
            </a:bodyPr>
            <a:lstStyle/>
            <a:p>
              <a:pPr algn="ctr"/>
              <a:r>
                <a:rPr lang="en-US" sz="2000" dirty="0">
                  <a:latin typeface="Ubuntu Condensed" panose="020B0506030602030204" pitchFamily="34" charset="0"/>
                </a:rPr>
                <a:t>Azure DevOps</a:t>
              </a:r>
              <a:endParaRPr lang="en-SE" sz="2000" dirty="0">
                <a:latin typeface="Ubuntu Condensed" panose="020B0506030602030204" pitchFamily="34" charset="0"/>
              </a:endParaRPr>
            </a:p>
          </p:txBody>
        </p:sp>
      </p:grpSp>
      <p:grpSp>
        <p:nvGrpSpPr>
          <p:cNvPr id="94" name="Group 93">
            <a:extLst>
              <a:ext uri="{FF2B5EF4-FFF2-40B4-BE49-F238E27FC236}">
                <a16:creationId xmlns:a16="http://schemas.microsoft.com/office/drawing/2014/main" id="{21173AFD-874D-5779-F194-215AE449CFC9}"/>
              </a:ext>
            </a:extLst>
          </p:cNvPr>
          <p:cNvGrpSpPr/>
          <p:nvPr/>
        </p:nvGrpSpPr>
        <p:grpSpPr>
          <a:xfrm>
            <a:off x="6157014" y="2728215"/>
            <a:ext cx="1559859" cy="1181502"/>
            <a:chOff x="6051081" y="2239076"/>
            <a:chExt cx="1559859" cy="1181502"/>
          </a:xfrm>
        </p:grpSpPr>
        <p:pic>
          <p:nvPicPr>
            <p:cNvPr id="28" name="Picture 27" descr="A blue and white logo&#10;&#10;Description automatically generated">
              <a:extLst>
                <a:ext uri="{FF2B5EF4-FFF2-40B4-BE49-F238E27FC236}">
                  <a16:creationId xmlns:a16="http://schemas.microsoft.com/office/drawing/2014/main" id="{23902369-C823-FC0A-A960-F64FD24AD5CF}"/>
                </a:ext>
              </a:extLst>
            </p:cNvPr>
            <p:cNvPicPr>
              <a:picLocks noChangeAspect="1"/>
            </p:cNvPicPr>
            <p:nvPr/>
          </p:nvPicPr>
          <p:blipFill>
            <a:blip r:embed="rId6"/>
            <a:stretch>
              <a:fillRect/>
            </a:stretch>
          </p:blipFill>
          <p:spPr>
            <a:xfrm>
              <a:off x="6508893" y="2239076"/>
              <a:ext cx="772970" cy="772970"/>
            </a:xfrm>
            <a:prstGeom prst="rect">
              <a:avLst/>
            </a:prstGeom>
          </p:spPr>
        </p:pic>
        <p:sp>
          <p:nvSpPr>
            <p:cNvPr id="45" name="TextBox 44">
              <a:extLst>
                <a:ext uri="{FF2B5EF4-FFF2-40B4-BE49-F238E27FC236}">
                  <a16:creationId xmlns:a16="http://schemas.microsoft.com/office/drawing/2014/main" id="{199939A6-BD21-B8F8-3965-F7EEB9117315}"/>
                </a:ext>
              </a:extLst>
            </p:cNvPr>
            <p:cNvSpPr txBox="1"/>
            <p:nvPr/>
          </p:nvSpPr>
          <p:spPr>
            <a:xfrm>
              <a:off x="6051081" y="3020468"/>
              <a:ext cx="1559859" cy="400110"/>
            </a:xfrm>
            <a:prstGeom prst="rect">
              <a:avLst/>
            </a:prstGeom>
            <a:noFill/>
          </p:spPr>
          <p:txBody>
            <a:bodyPr wrap="square" rtlCol="0">
              <a:spAutoFit/>
            </a:bodyPr>
            <a:lstStyle/>
            <a:p>
              <a:pPr algn="ctr"/>
              <a:r>
                <a:rPr lang="en-US" sz="2000" dirty="0">
                  <a:latin typeface="Ubuntu Condensed" panose="020B0506030602030204" pitchFamily="34" charset="0"/>
                </a:rPr>
                <a:t>Azure Pipeline</a:t>
              </a:r>
              <a:endParaRPr lang="en-SE" sz="2000" dirty="0">
                <a:latin typeface="Ubuntu Condensed" panose="020B0506030602030204" pitchFamily="34" charset="0"/>
              </a:endParaRPr>
            </a:p>
          </p:txBody>
        </p:sp>
      </p:grpSp>
      <p:grpSp>
        <p:nvGrpSpPr>
          <p:cNvPr id="95" name="Group 94">
            <a:extLst>
              <a:ext uri="{FF2B5EF4-FFF2-40B4-BE49-F238E27FC236}">
                <a16:creationId xmlns:a16="http://schemas.microsoft.com/office/drawing/2014/main" id="{71FABF52-8307-3F83-CB7A-5B3416A615AF}"/>
              </a:ext>
            </a:extLst>
          </p:cNvPr>
          <p:cNvGrpSpPr/>
          <p:nvPr/>
        </p:nvGrpSpPr>
        <p:grpSpPr>
          <a:xfrm>
            <a:off x="7997041" y="2589785"/>
            <a:ext cx="1559859" cy="1305841"/>
            <a:chOff x="7891108" y="2123159"/>
            <a:chExt cx="1559859" cy="1305841"/>
          </a:xfrm>
        </p:grpSpPr>
        <p:pic>
          <p:nvPicPr>
            <p:cNvPr id="30" name="Picture 29" descr="A orange square with white lines and a black background">
              <a:extLst>
                <a:ext uri="{FF2B5EF4-FFF2-40B4-BE49-F238E27FC236}">
                  <a16:creationId xmlns:a16="http://schemas.microsoft.com/office/drawing/2014/main" id="{7B68DCD7-DB59-A1FA-4379-A378ED82AE3B}"/>
                </a:ext>
              </a:extLst>
            </p:cNvPr>
            <p:cNvPicPr>
              <a:picLocks noChangeAspect="1"/>
            </p:cNvPicPr>
            <p:nvPr/>
          </p:nvPicPr>
          <p:blipFill>
            <a:blip r:embed="rId7"/>
            <a:stretch>
              <a:fillRect/>
            </a:stretch>
          </p:blipFill>
          <p:spPr>
            <a:xfrm>
              <a:off x="7977973" y="2123159"/>
              <a:ext cx="1386130" cy="1031688"/>
            </a:xfrm>
            <a:prstGeom prst="rect">
              <a:avLst/>
            </a:prstGeom>
          </p:spPr>
        </p:pic>
        <p:sp>
          <p:nvSpPr>
            <p:cNvPr id="46" name="TextBox 45">
              <a:extLst>
                <a:ext uri="{FF2B5EF4-FFF2-40B4-BE49-F238E27FC236}">
                  <a16:creationId xmlns:a16="http://schemas.microsoft.com/office/drawing/2014/main" id="{423211E4-FB08-8D08-2470-013E73299FB2}"/>
                </a:ext>
              </a:extLst>
            </p:cNvPr>
            <p:cNvSpPr txBox="1"/>
            <p:nvPr/>
          </p:nvSpPr>
          <p:spPr>
            <a:xfrm>
              <a:off x="7891108" y="3028890"/>
              <a:ext cx="1559859" cy="400110"/>
            </a:xfrm>
            <a:prstGeom prst="rect">
              <a:avLst/>
            </a:prstGeom>
            <a:noFill/>
          </p:spPr>
          <p:txBody>
            <a:bodyPr wrap="square" rtlCol="0">
              <a:spAutoFit/>
            </a:bodyPr>
            <a:lstStyle/>
            <a:p>
              <a:pPr algn="ctr"/>
              <a:r>
                <a:rPr lang="en-US" sz="2000" dirty="0">
                  <a:latin typeface="Ubuntu Condensed" panose="020B0506030602030204" pitchFamily="34" charset="0"/>
                </a:rPr>
                <a:t>Repository</a:t>
              </a:r>
              <a:endParaRPr lang="en-SE" sz="2000" dirty="0">
                <a:latin typeface="Ubuntu Condensed" panose="020B0506030602030204" pitchFamily="34" charset="0"/>
              </a:endParaRPr>
            </a:p>
          </p:txBody>
        </p:sp>
      </p:grpSp>
      <p:grpSp>
        <p:nvGrpSpPr>
          <p:cNvPr id="91" name="Group 90">
            <a:extLst>
              <a:ext uri="{FF2B5EF4-FFF2-40B4-BE49-F238E27FC236}">
                <a16:creationId xmlns:a16="http://schemas.microsoft.com/office/drawing/2014/main" id="{EE82B07A-49B5-86D7-428B-24A3BC823547}"/>
              </a:ext>
            </a:extLst>
          </p:cNvPr>
          <p:cNvGrpSpPr/>
          <p:nvPr/>
        </p:nvGrpSpPr>
        <p:grpSpPr>
          <a:xfrm>
            <a:off x="3334973" y="2286984"/>
            <a:ext cx="2123954" cy="1215322"/>
            <a:chOff x="2653841" y="2572892"/>
            <a:chExt cx="2123954" cy="1215322"/>
          </a:xfrm>
        </p:grpSpPr>
        <p:pic>
          <p:nvPicPr>
            <p:cNvPr id="35" name="Graphic 34">
              <a:extLst>
                <a:ext uri="{FF2B5EF4-FFF2-40B4-BE49-F238E27FC236}">
                  <a16:creationId xmlns:a16="http://schemas.microsoft.com/office/drawing/2014/main" id="{15C847FC-92B0-F60E-C120-353B85D1E27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328414" y="3013406"/>
              <a:ext cx="774808" cy="774808"/>
            </a:xfrm>
            <a:prstGeom prst="rect">
              <a:avLst/>
            </a:prstGeom>
          </p:spPr>
        </p:pic>
        <p:sp>
          <p:nvSpPr>
            <p:cNvPr id="50" name="TextBox 49">
              <a:extLst>
                <a:ext uri="{FF2B5EF4-FFF2-40B4-BE49-F238E27FC236}">
                  <a16:creationId xmlns:a16="http://schemas.microsoft.com/office/drawing/2014/main" id="{E55067A8-DF52-439B-AF15-4E014EE9CD22}"/>
                </a:ext>
              </a:extLst>
            </p:cNvPr>
            <p:cNvSpPr txBox="1"/>
            <p:nvPr/>
          </p:nvSpPr>
          <p:spPr>
            <a:xfrm>
              <a:off x="2653841" y="2572892"/>
              <a:ext cx="2123954" cy="400110"/>
            </a:xfrm>
            <a:prstGeom prst="rect">
              <a:avLst/>
            </a:prstGeom>
            <a:noFill/>
          </p:spPr>
          <p:txBody>
            <a:bodyPr wrap="square" rtlCol="0">
              <a:spAutoFit/>
            </a:bodyPr>
            <a:lstStyle/>
            <a:p>
              <a:pPr algn="ctr"/>
              <a:r>
                <a:rPr lang="en-US" sz="2000" dirty="0">
                  <a:latin typeface="Ubuntu Condensed" panose="020B0506030602030204" pitchFamily="34" charset="0"/>
                </a:rPr>
                <a:t>Service Principal</a:t>
              </a:r>
              <a:endParaRPr lang="en-SE" sz="2000" dirty="0">
                <a:latin typeface="Ubuntu Condensed" panose="020B0506030602030204" pitchFamily="34" charset="0"/>
              </a:endParaRPr>
            </a:p>
          </p:txBody>
        </p:sp>
      </p:grpSp>
      <p:grpSp>
        <p:nvGrpSpPr>
          <p:cNvPr id="92" name="Group 91">
            <a:extLst>
              <a:ext uri="{FF2B5EF4-FFF2-40B4-BE49-F238E27FC236}">
                <a16:creationId xmlns:a16="http://schemas.microsoft.com/office/drawing/2014/main" id="{53115155-1EA3-B596-87AD-A93AECB82F70}"/>
              </a:ext>
            </a:extLst>
          </p:cNvPr>
          <p:cNvGrpSpPr/>
          <p:nvPr/>
        </p:nvGrpSpPr>
        <p:grpSpPr>
          <a:xfrm>
            <a:off x="1178936" y="2069917"/>
            <a:ext cx="2123954" cy="1219912"/>
            <a:chOff x="2653841" y="1613025"/>
            <a:chExt cx="2123954" cy="1219912"/>
          </a:xfrm>
        </p:grpSpPr>
        <p:pic>
          <p:nvPicPr>
            <p:cNvPr id="20" name="Graphic 19">
              <a:extLst>
                <a:ext uri="{FF2B5EF4-FFF2-40B4-BE49-F238E27FC236}">
                  <a16:creationId xmlns:a16="http://schemas.microsoft.com/office/drawing/2014/main" id="{9B417D43-E65D-7FE7-02BB-A1091D0F3AF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268030" y="1613025"/>
              <a:ext cx="895576" cy="895576"/>
            </a:xfrm>
            <a:prstGeom prst="rect">
              <a:avLst/>
            </a:prstGeom>
          </p:spPr>
        </p:pic>
        <p:sp>
          <p:nvSpPr>
            <p:cNvPr id="51" name="TextBox 50">
              <a:extLst>
                <a:ext uri="{FF2B5EF4-FFF2-40B4-BE49-F238E27FC236}">
                  <a16:creationId xmlns:a16="http://schemas.microsoft.com/office/drawing/2014/main" id="{A214ACCE-7D4B-A2F1-C716-B4282D20BD70}"/>
                </a:ext>
              </a:extLst>
            </p:cNvPr>
            <p:cNvSpPr txBox="1"/>
            <p:nvPr/>
          </p:nvSpPr>
          <p:spPr>
            <a:xfrm>
              <a:off x="2653841" y="2432827"/>
              <a:ext cx="2123954" cy="400110"/>
            </a:xfrm>
            <a:prstGeom prst="rect">
              <a:avLst/>
            </a:prstGeom>
            <a:noFill/>
          </p:spPr>
          <p:txBody>
            <a:bodyPr wrap="square" rtlCol="0">
              <a:spAutoFit/>
            </a:bodyPr>
            <a:lstStyle/>
            <a:p>
              <a:pPr algn="ctr"/>
              <a:r>
                <a:rPr lang="en-US" sz="2000" dirty="0">
                  <a:latin typeface="Ubuntu Condensed" panose="020B0506030602030204" pitchFamily="34" charset="0"/>
                </a:rPr>
                <a:t>Resources</a:t>
              </a:r>
              <a:endParaRPr lang="en-SE" sz="2000" dirty="0">
                <a:latin typeface="Ubuntu Condensed" panose="020B0506030602030204" pitchFamily="34" charset="0"/>
              </a:endParaRPr>
            </a:p>
          </p:txBody>
        </p:sp>
      </p:grpSp>
      <p:grpSp>
        <p:nvGrpSpPr>
          <p:cNvPr id="98" name="Group 97">
            <a:extLst>
              <a:ext uri="{FF2B5EF4-FFF2-40B4-BE49-F238E27FC236}">
                <a16:creationId xmlns:a16="http://schemas.microsoft.com/office/drawing/2014/main" id="{C5D11715-D551-B25B-9BAC-29AF43DA03A3}"/>
              </a:ext>
            </a:extLst>
          </p:cNvPr>
          <p:cNvGrpSpPr/>
          <p:nvPr/>
        </p:nvGrpSpPr>
        <p:grpSpPr>
          <a:xfrm>
            <a:off x="9299547" y="2551631"/>
            <a:ext cx="2184173" cy="1358086"/>
            <a:chOff x="8931902" y="2551630"/>
            <a:chExt cx="2184173" cy="1358086"/>
          </a:xfrm>
        </p:grpSpPr>
        <p:sp>
          <p:nvSpPr>
            <p:cNvPr id="36" name="TextBox 35">
              <a:extLst>
                <a:ext uri="{FF2B5EF4-FFF2-40B4-BE49-F238E27FC236}">
                  <a16:creationId xmlns:a16="http://schemas.microsoft.com/office/drawing/2014/main" id="{6F536F26-525D-5D7B-8930-876A1C7E78BE}"/>
                </a:ext>
              </a:extLst>
            </p:cNvPr>
            <p:cNvSpPr txBox="1"/>
            <p:nvPr/>
          </p:nvSpPr>
          <p:spPr>
            <a:xfrm>
              <a:off x="9796985" y="2551630"/>
              <a:ext cx="1078322" cy="1107996"/>
            </a:xfrm>
            <a:prstGeom prst="rect">
              <a:avLst/>
            </a:prstGeom>
            <a:noFill/>
          </p:spPr>
          <p:txBody>
            <a:bodyPr wrap="square" rtlCol="0">
              <a:spAutoFit/>
            </a:bodyPr>
            <a:lstStyle/>
            <a:p>
              <a:pPr algn="ctr"/>
              <a:r>
                <a:rPr lang="en-US" sz="6600" dirty="0">
                  <a:latin typeface="Ubuntu Condensed" panose="020B0506030602030204" pitchFamily="34" charset="0"/>
                </a:rPr>
                <a:t>👩‍💻</a:t>
              </a:r>
              <a:endParaRPr lang="en-SE" sz="6600" dirty="0">
                <a:latin typeface="Ubuntu Condensed" panose="020B0506030602030204" pitchFamily="34" charset="0"/>
              </a:endParaRPr>
            </a:p>
          </p:txBody>
        </p:sp>
        <p:sp>
          <p:nvSpPr>
            <p:cNvPr id="47" name="TextBox 46">
              <a:extLst>
                <a:ext uri="{FF2B5EF4-FFF2-40B4-BE49-F238E27FC236}">
                  <a16:creationId xmlns:a16="http://schemas.microsoft.com/office/drawing/2014/main" id="{92CE6850-DC7F-A190-F409-E3CDABD55D8C}"/>
                </a:ext>
              </a:extLst>
            </p:cNvPr>
            <p:cNvSpPr txBox="1"/>
            <p:nvPr/>
          </p:nvSpPr>
          <p:spPr>
            <a:xfrm>
              <a:off x="9556216" y="3509606"/>
              <a:ext cx="1559859" cy="400110"/>
            </a:xfrm>
            <a:prstGeom prst="rect">
              <a:avLst/>
            </a:prstGeom>
            <a:noFill/>
          </p:spPr>
          <p:txBody>
            <a:bodyPr wrap="square" rtlCol="0">
              <a:spAutoFit/>
            </a:bodyPr>
            <a:lstStyle/>
            <a:p>
              <a:pPr algn="ctr"/>
              <a:r>
                <a:rPr lang="en-US" sz="2000" dirty="0">
                  <a:latin typeface="Ubuntu Condensed" panose="020B0506030602030204" pitchFamily="34" charset="0"/>
                </a:rPr>
                <a:t>Developer</a:t>
              </a:r>
              <a:endParaRPr lang="en-SE" sz="2000" dirty="0">
                <a:latin typeface="Ubuntu Condensed" panose="020B0506030602030204" pitchFamily="34" charset="0"/>
              </a:endParaRPr>
            </a:p>
          </p:txBody>
        </p:sp>
        <p:cxnSp>
          <p:nvCxnSpPr>
            <p:cNvPr id="67" name="Straight Arrow Connector 53">
              <a:extLst>
                <a:ext uri="{FF2B5EF4-FFF2-40B4-BE49-F238E27FC236}">
                  <a16:creationId xmlns:a16="http://schemas.microsoft.com/office/drawing/2014/main" id="{5C888392-7DB4-BAE4-9866-945B64088295}"/>
                </a:ext>
              </a:extLst>
            </p:cNvPr>
            <p:cNvCxnSpPr>
              <a:cxnSpLocks/>
            </p:cNvCxnSpPr>
            <p:nvPr/>
          </p:nvCxnSpPr>
          <p:spPr>
            <a:xfrm rot="10800000">
              <a:off x="8931902" y="3114697"/>
              <a:ext cx="928535" cy="2"/>
            </a:xfrm>
            <a:prstGeom prst="bentConnector3">
              <a:avLst>
                <a:gd name="adj1" fmla="val 50000"/>
              </a:avLst>
            </a:prstGeom>
            <a:ln w="28575">
              <a:solidFill>
                <a:srgbClr val="1E1E1F"/>
              </a:solidFill>
              <a:tailEnd type="triangle"/>
            </a:ln>
          </p:spPr>
          <p:style>
            <a:lnRef idx="1">
              <a:schemeClr val="accent1"/>
            </a:lnRef>
            <a:fillRef idx="0">
              <a:schemeClr val="accent1"/>
            </a:fillRef>
            <a:effectRef idx="0">
              <a:schemeClr val="accent1"/>
            </a:effectRef>
            <a:fontRef idx="minor">
              <a:schemeClr val="tx1"/>
            </a:fontRef>
          </p:style>
        </p:cxnSp>
      </p:grpSp>
      <p:cxnSp>
        <p:nvCxnSpPr>
          <p:cNvPr id="99" name="Straight Arrow Connector 53">
            <a:extLst>
              <a:ext uri="{FF2B5EF4-FFF2-40B4-BE49-F238E27FC236}">
                <a16:creationId xmlns:a16="http://schemas.microsoft.com/office/drawing/2014/main" id="{35AD89C8-87BE-BC99-3387-F917E5536903}"/>
              </a:ext>
            </a:extLst>
          </p:cNvPr>
          <p:cNvCxnSpPr>
            <a:cxnSpLocks/>
          </p:cNvCxnSpPr>
          <p:nvPr/>
        </p:nvCxnSpPr>
        <p:spPr>
          <a:xfrm rot="10800000">
            <a:off x="7533101" y="3105629"/>
            <a:ext cx="704709" cy="1"/>
          </a:xfrm>
          <a:prstGeom prst="bentConnector3">
            <a:avLst>
              <a:gd name="adj1" fmla="val 50000"/>
            </a:avLst>
          </a:prstGeom>
          <a:ln w="28575">
            <a:solidFill>
              <a:srgbClr val="1E1E1F"/>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53">
            <a:extLst>
              <a:ext uri="{FF2B5EF4-FFF2-40B4-BE49-F238E27FC236}">
                <a16:creationId xmlns:a16="http://schemas.microsoft.com/office/drawing/2014/main" id="{65545469-0958-1CC6-0A25-C93BEE71BAA7}"/>
              </a:ext>
            </a:extLst>
          </p:cNvPr>
          <p:cNvCxnSpPr>
            <a:cxnSpLocks/>
            <a:endCxn id="35" idx="3"/>
          </p:cNvCxnSpPr>
          <p:nvPr/>
        </p:nvCxnSpPr>
        <p:spPr>
          <a:xfrm rot="10800000" flipV="1">
            <a:off x="4784354" y="3114900"/>
            <a:ext cx="1657142" cy="1"/>
          </a:xfrm>
          <a:prstGeom prst="bentConnector3">
            <a:avLst>
              <a:gd name="adj1" fmla="val 50000"/>
            </a:avLst>
          </a:prstGeom>
          <a:ln w="28575">
            <a:solidFill>
              <a:srgbClr val="1E1E1F"/>
            </a:solidFill>
            <a:tailEnd type="triangle"/>
          </a:ln>
        </p:spPr>
        <p:style>
          <a:lnRef idx="1">
            <a:schemeClr val="accent1"/>
          </a:lnRef>
          <a:fillRef idx="0">
            <a:schemeClr val="accent1"/>
          </a:fillRef>
          <a:effectRef idx="0">
            <a:schemeClr val="accent1"/>
          </a:effectRef>
          <a:fontRef idx="minor">
            <a:schemeClr val="tx1"/>
          </a:fontRef>
        </p:style>
      </p:cxnSp>
      <p:grpSp>
        <p:nvGrpSpPr>
          <p:cNvPr id="83" name="Group 82">
            <a:extLst>
              <a:ext uri="{FF2B5EF4-FFF2-40B4-BE49-F238E27FC236}">
                <a16:creationId xmlns:a16="http://schemas.microsoft.com/office/drawing/2014/main" id="{C5930424-4CD3-C5B2-B057-44B1098AED45}"/>
              </a:ext>
            </a:extLst>
          </p:cNvPr>
          <p:cNvGrpSpPr/>
          <p:nvPr/>
        </p:nvGrpSpPr>
        <p:grpSpPr>
          <a:xfrm>
            <a:off x="1170582" y="3239111"/>
            <a:ext cx="2822452" cy="1297197"/>
            <a:chOff x="1170582" y="3239111"/>
            <a:chExt cx="2822452" cy="1297197"/>
          </a:xfrm>
        </p:grpSpPr>
        <p:grpSp>
          <p:nvGrpSpPr>
            <p:cNvPr id="93" name="Group 92">
              <a:extLst>
                <a:ext uri="{FF2B5EF4-FFF2-40B4-BE49-F238E27FC236}">
                  <a16:creationId xmlns:a16="http://schemas.microsoft.com/office/drawing/2014/main" id="{CB96E6B1-5537-9525-6578-EE835ADFB5BB}"/>
                </a:ext>
              </a:extLst>
            </p:cNvPr>
            <p:cNvGrpSpPr/>
            <p:nvPr/>
          </p:nvGrpSpPr>
          <p:grpSpPr>
            <a:xfrm>
              <a:off x="1170582" y="3354584"/>
              <a:ext cx="2123954" cy="1181724"/>
              <a:chOff x="1049838" y="2405127"/>
              <a:chExt cx="2123954" cy="1181724"/>
            </a:xfrm>
          </p:grpSpPr>
          <p:pic>
            <p:nvPicPr>
              <p:cNvPr id="32" name="Graphic 31">
                <a:extLst>
                  <a:ext uri="{FF2B5EF4-FFF2-40B4-BE49-F238E27FC236}">
                    <a16:creationId xmlns:a16="http://schemas.microsoft.com/office/drawing/2014/main" id="{C1FE0378-84E6-4582-60D0-05DC06AE7802}"/>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694128" y="2405127"/>
                <a:ext cx="845074" cy="845074"/>
              </a:xfrm>
              <a:prstGeom prst="rect">
                <a:avLst/>
              </a:prstGeom>
            </p:spPr>
          </p:pic>
          <p:sp>
            <p:nvSpPr>
              <p:cNvPr id="52" name="TextBox 51">
                <a:extLst>
                  <a:ext uri="{FF2B5EF4-FFF2-40B4-BE49-F238E27FC236}">
                    <a16:creationId xmlns:a16="http://schemas.microsoft.com/office/drawing/2014/main" id="{CAA23BCC-764C-601B-7774-E6C747A51F2B}"/>
                  </a:ext>
                </a:extLst>
              </p:cNvPr>
              <p:cNvSpPr txBox="1"/>
              <p:nvPr/>
            </p:nvSpPr>
            <p:spPr>
              <a:xfrm>
                <a:off x="1049838" y="3186741"/>
                <a:ext cx="2123954" cy="400110"/>
              </a:xfrm>
              <a:prstGeom prst="rect">
                <a:avLst/>
              </a:prstGeom>
              <a:noFill/>
            </p:spPr>
            <p:txBody>
              <a:bodyPr wrap="square" rtlCol="0">
                <a:spAutoFit/>
              </a:bodyPr>
              <a:lstStyle/>
              <a:p>
                <a:pPr algn="ctr"/>
                <a:r>
                  <a:rPr lang="en-US" sz="2000" dirty="0">
                    <a:latin typeface="Ubuntu Condensed" panose="020B0506030602030204" pitchFamily="34" charset="0"/>
                  </a:rPr>
                  <a:t>Azure Key Vault</a:t>
                </a:r>
                <a:endParaRPr lang="en-SE" sz="2000" dirty="0">
                  <a:latin typeface="Ubuntu Condensed" panose="020B0506030602030204" pitchFamily="34" charset="0"/>
                </a:endParaRPr>
              </a:p>
            </p:txBody>
          </p:sp>
        </p:grpSp>
        <p:cxnSp>
          <p:nvCxnSpPr>
            <p:cNvPr id="110" name="Straight Arrow Connector 53">
              <a:extLst>
                <a:ext uri="{FF2B5EF4-FFF2-40B4-BE49-F238E27FC236}">
                  <a16:creationId xmlns:a16="http://schemas.microsoft.com/office/drawing/2014/main" id="{851CC9F4-9320-53E2-0EBB-C3FD9B78C2E5}"/>
                </a:ext>
              </a:extLst>
            </p:cNvPr>
            <p:cNvCxnSpPr>
              <a:cxnSpLocks/>
              <a:endCxn id="32" idx="3"/>
            </p:cNvCxnSpPr>
            <p:nvPr/>
          </p:nvCxnSpPr>
          <p:spPr>
            <a:xfrm rot="10800000" flipV="1">
              <a:off x="2659947" y="3239111"/>
              <a:ext cx="1333087" cy="538010"/>
            </a:xfrm>
            <a:prstGeom prst="bentConnector3">
              <a:avLst>
                <a:gd name="adj1" fmla="val 50000"/>
              </a:avLst>
            </a:prstGeom>
            <a:ln w="28575">
              <a:solidFill>
                <a:srgbClr val="1E1E1F"/>
              </a:solidFill>
              <a:prstDash val="sys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113" name="Straight Arrow Connector 53">
            <a:extLst>
              <a:ext uri="{FF2B5EF4-FFF2-40B4-BE49-F238E27FC236}">
                <a16:creationId xmlns:a16="http://schemas.microsoft.com/office/drawing/2014/main" id="{B181CF8B-AAD5-2511-5488-8E68C8E294E3}"/>
              </a:ext>
            </a:extLst>
          </p:cNvPr>
          <p:cNvCxnSpPr>
            <a:cxnSpLocks/>
            <a:endCxn id="20" idx="3"/>
          </p:cNvCxnSpPr>
          <p:nvPr/>
        </p:nvCxnSpPr>
        <p:spPr>
          <a:xfrm rot="10800000">
            <a:off x="2688701" y="2517705"/>
            <a:ext cx="1281446" cy="579384"/>
          </a:xfrm>
          <a:prstGeom prst="bentConnector3">
            <a:avLst>
              <a:gd name="adj1" fmla="val 50000"/>
            </a:avLst>
          </a:prstGeom>
          <a:ln w="28575">
            <a:solidFill>
              <a:srgbClr val="1E1E1F"/>
            </a:solidFill>
            <a:tailEnd type="triangle"/>
          </a:ln>
        </p:spPr>
        <p:style>
          <a:lnRef idx="1">
            <a:schemeClr val="accent1"/>
          </a:lnRef>
          <a:fillRef idx="0">
            <a:schemeClr val="accent1"/>
          </a:fillRef>
          <a:effectRef idx="0">
            <a:schemeClr val="accent1"/>
          </a:effectRef>
          <a:fontRef idx="minor">
            <a:schemeClr val="tx1"/>
          </a:fontRef>
        </p:style>
      </p:cxnSp>
      <p:pic>
        <p:nvPicPr>
          <p:cNvPr id="4" name="Graphic 3">
            <a:extLst>
              <a:ext uri="{FF2B5EF4-FFF2-40B4-BE49-F238E27FC236}">
                <a16:creationId xmlns:a16="http://schemas.microsoft.com/office/drawing/2014/main" id="{AD9AE2DD-6A84-4094-3883-B3C248ACDFA4}"/>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459274" y="3289829"/>
            <a:ext cx="367578" cy="367578"/>
          </a:xfrm>
          <a:prstGeom prst="rect">
            <a:avLst/>
          </a:prstGeom>
        </p:spPr>
      </p:pic>
      <p:pic>
        <p:nvPicPr>
          <p:cNvPr id="6" name="Graphic 5">
            <a:extLst>
              <a:ext uri="{FF2B5EF4-FFF2-40B4-BE49-F238E27FC236}">
                <a16:creationId xmlns:a16="http://schemas.microsoft.com/office/drawing/2014/main" id="{C0138049-5276-69DA-37B8-893374C92B33}"/>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386148" y="2047374"/>
            <a:ext cx="367578" cy="367578"/>
          </a:xfrm>
          <a:prstGeom prst="rect">
            <a:avLst/>
          </a:prstGeom>
        </p:spPr>
      </p:pic>
      <p:pic>
        <p:nvPicPr>
          <p:cNvPr id="7" name="Graphic 6">
            <a:extLst>
              <a:ext uri="{FF2B5EF4-FFF2-40B4-BE49-F238E27FC236}">
                <a16:creationId xmlns:a16="http://schemas.microsoft.com/office/drawing/2014/main" id="{34093E58-F877-D718-E528-526BBBCFBEB8}"/>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792829" y="2647892"/>
            <a:ext cx="367578" cy="367578"/>
          </a:xfrm>
          <a:prstGeom prst="rect">
            <a:avLst/>
          </a:prstGeom>
        </p:spPr>
      </p:pic>
    </p:spTree>
    <p:extLst>
      <p:ext uri="{BB962C8B-B14F-4D97-AF65-F5344CB8AC3E}">
        <p14:creationId xmlns:p14="http://schemas.microsoft.com/office/powerpoint/2010/main" val="37364721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5E63F0-E069-64EB-E589-A71C98581D13}"/>
            </a:ext>
          </a:extLst>
        </p:cNvPr>
        <p:cNvGrpSpPr/>
        <p:nvPr/>
      </p:nvGrpSpPr>
      <p:grpSpPr>
        <a:xfrm>
          <a:off x="0" y="0"/>
          <a:ext cx="0" cy="0"/>
          <a:chOff x="0" y="0"/>
          <a:chExt cx="0" cy="0"/>
        </a:xfrm>
      </p:grpSpPr>
      <p:grpSp>
        <p:nvGrpSpPr>
          <p:cNvPr id="35" name="Group 34">
            <a:extLst>
              <a:ext uri="{FF2B5EF4-FFF2-40B4-BE49-F238E27FC236}">
                <a16:creationId xmlns:a16="http://schemas.microsoft.com/office/drawing/2014/main" id="{C8A3DFE6-4DD2-D372-589E-DAA7ECE50D29}"/>
              </a:ext>
            </a:extLst>
          </p:cNvPr>
          <p:cNvGrpSpPr/>
          <p:nvPr/>
        </p:nvGrpSpPr>
        <p:grpSpPr>
          <a:xfrm>
            <a:off x="1263371" y="1314196"/>
            <a:ext cx="1003579" cy="989400"/>
            <a:chOff x="6096000" y="1580477"/>
            <a:chExt cx="1003579" cy="989400"/>
          </a:xfrm>
        </p:grpSpPr>
        <p:sp>
          <p:nvSpPr>
            <p:cNvPr id="19" name="Google Shape;2406;p21">
              <a:extLst>
                <a:ext uri="{FF2B5EF4-FFF2-40B4-BE49-F238E27FC236}">
                  <a16:creationId xmlns:a16="http://schemas.microsoft.com/office/drawing/2014/main" id="{75D2EA88-91AA-BD6D-A3EC-7F0B46FA78C0}"/>
                </a:ext>
              </a:extLst>
            </p:cNvPr>
            <p:cNvSpPr/>
            <p:nvPr/>
          </p:nvSpPr>
          <p:spPr>
            <a:xfrm>
              <a:off x="6110179" y="1580477"/>
              <a:ext cx="989400" cy="989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dirty="0">
                <a:solidFill>
                  <a:srgbClr val="9CDCFE"/>
                </a:solidFill>
                <a:latin typeface="Ubuntu Condensed" panose="020B0506030602030204" pitchFamily="34" charset="0"/>
                <a:ea typeface="Calibri"/>
                <a:cs typeface="Calibri"/>
                <a:sym typeface="Calibri"/>
              </a:endParaRPr>
            </a:p>
          </p:txBody>
        </p:sp>
        <p:sp>
          <p:nvSpPr>
            <p:cNvPr id="20" name="Google Shape;2407;p21">
              <a:extLst>
                <a:ext uri="{FF2B5EF4-FFF2-40B4-BE49-F238E27FC236}">
                  <a16:creationId xmlns:a16="http://schemas.microsoft.com/office/drawing/2014/main" id="{81052107-C43E-69A7-C716-CC99B12AFCFA}"/>
                </a:ext>
              </a:extLst>
            </p:cNvPr>
            <p:cNvSpPr/>
            <p:nvPr/>
          </p:nvSpPr>
          <p:spPr>
            <a:xfrm>
              <a:off x="6287353" y="1757652"/>
              <a:ext cx="634800" cy="6348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4" name="TextBox 33">
              <a:extLst>
                <a:ext uri="{FF2B5EF4-FFF2-40B4-BE49-F238E27FC236}">
                  <a16:creationId xmlns:a16="http://schemas.microsoft.com/office/drawing/2014/main" id="{1061C127-143F-A079-84F5-2AB6127D659A}"/>
                </a:ext>
              </a:extLst>
            </p:cNvPr>
            <p:cNvSpPr txBox="1"/>
            <p:nvPr/>
          </p:nvSpPr>
          <p:spPr>
            <a:xfrm>
              <a:off x="6096000" y="1773455"/>
              <a:ext cx="1003579" cy="584775"/>
            </a:xfrm>
            <a:prstGeom prst="rect">
              <a:avLst/>
            </a:prstGeom>
            <a:noFill/>
          </p:spPr>
          <p:txBody>
            <a:bodyPr wrap="square">
              <a:spAutoFit/>
            </a:bodyPr>
            <a:lstStyle/>
            <a:p>
              <a:pPr algn="ctr"/>
              <a:r>
                <a:rPr lang="en-US" sz="3200" b="1" dirty="0">
                  <a:solidFill>
                    <a:srgbClr val="9CDCFE"/>
                  </a:solidFill>
                  <a:latin typeface="Ubuntu Condensed" panose="020B0506030602030204" pitchFamily="34" charset="0"/>
                </a:rPr>
                <a:t>9</a:t>
              </a:r>
              <a:endParaRPr lang="en-SE" sz="3200" b="1" dirty="0">
                <a:solidFill>
                  <a:srgbClr val="9CDCFE"/>
                </a:solidFill>
              </a:endParaRPr>
            </a:p>
          </p:txBody>
        </p:sp>
      </p:grpSp>
      <p:sp>
        <p:nvSpPr>
          <p:cNvPr id="5" name="Title 3">
            <a:extLst>
              <a:ext uri="{FF2B5EF4-FFF2-40B4-BE49-F238E27FC236}">
                <a16:creationId xmlns:a16="http://schemas.microsoft.com/office/drawing/2014/main" id="{135B5142-6E65-4FF0-5A68-67EE276B01CA}"/>
              </a:ext>
            </a:extLst>
          </p:cNvPr>
          <p:cNvSpPr txBox="1">
            <a:spLocks/>
          </p:cNvSpPr>
          <p:nvPr/>
        </p:nvSpPr>
        <p:spPr>
          <a:xfrm>
            <a:off x="326571" y="2403447"/>
            <a:ext cx="11538858" cy="1279273"/>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dk1"/>
              </a:buClr>
              <a:buSzPts val="4000"/>
              <a:buFont typeface="Aldrich"/>
              <a:buNone/>
              <a:defRPr sz="4000" b="1" i="0" u="none" strike="noStrike" cap="none">
                <a:solidFill>
                  <a:schemeClr val="dk1"/>
                </a:solidFill>
                <a:latin typeface="Ubuntu Condensed"/>
                <a:ea typeface="Ubuntu Condensed"/>
                <a:cs typeface="Ubuntu Condensed"/>
                <a:sym typeface="Ubuntu Condensed"/>
              </a:defRPr>
            </a:lvl1pPr>
            <a:lvl2pPr marR="0" lvl="1"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2pPr>
            <a:lvl3pPr marR="0" lvl="2"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3pPr>
            <a:lvl4pPr marR="0" lvl="3"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4pPr>
            <a:lvl5pPr marR="0" lvl="4"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5pPr>
            <a:lvl6pPr marR="0" lvl="5"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6pPr>
            <a:lvl7pPr marR="0" lvl="6"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7pPr>
            <a:lvl8pPr marR="0" lvl="7"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8pPr>
            <a:lvl9pPr marR="0" lvl="8"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9pPr>
          </a:lstStyle>
          <a:p>
            <a:r>
              <a:rPr lang="en-US" sz="5400" dirty="0"/>
              <a:t>Not using Workload ID Premium 💎</a:t>
            </a:r>
            <a:endParaRPr lang="en-SE" sz="5400" dirty="0"/>
          </a:p>
        </p:txBody>
      </p:sp>
      <p:sp>
        <p:nvSpPr>
          <p:cNvPr id="6" name="TextBox 5">
            <a:extLst>
              <a:ext uri="{FF2B5EF4-FFF2-40B4-BE49-F238E27FC236}">
                <a16:creationId xmlns:a16="http://schemas.microsoft.com/office/drawing/2014/main" id="{841F54EB-1180-2FBF-4956-F329C449D2B1}"/>
              </a:ext>
            </a:extLst>
          </p:cNvPr>
          <p:cNvSpPr txBox="1"/>
          <p:nvPr/>
        </p:nvSpPr>
        <p:spPr>
          <a:xfrm>
            <a:off x="2519849" y="3278183"/>
            <a:ext cx="8591341" cy="584775"/>
          </a:xfrm>
          <a:prstGeom prst="rect">
            <a:avLst/>
          </a:prstGeom>
          <a:noFill/>
        </p:spPr>
        <p:txBody>
          <a:bodyPr wrap="square">
            <a:spAutoFit/>
          </a:bodyPr>
          <a:lstStyle/>
          <a:p>
            <a:pPr algn="r"/>
            <a:r>
              <a:rPr lang="en-US" sz="3200" dirty="0">
                <a:solidFill>
                  <a:schemeClr val="tx1">
                    <a:lumMod val="50000"/>
                    <a:lumOff val="50000"/>
                  </a:schemeClr>
                </a:solidFill>
                <a:latin typeface="Ubuntu Condensed" panose="020B0506030602030204" pitchFamily="34" charset="0"/>
              </a:rPr>
              <a:t>Previously Workload Identity Premium for confusion</a:t>
            </a:r>
            <a:endParaRPr lang="en-SE" sz="3200" dirty="0">
              <a:latin typeface="Ubuntu Condensed" panose="020B0506030602030204" pitchFamily="34" charset="0"/>
            </a:endParaRPr>
          </a:p>
        </p:txBody>
      </p:sp>
    </p:spTree>
    <p:extLst>
      <p:ext uri="{BB962C8B-B14F-4D97-AF65-F5344CB8AC3E}">
        <p14:creationId xmlns:p14="http://schemas.microsoft.com/office/powerpoint/2010/main" val="3715946529"/>
      </p:ext>
    </p:extLst>
  </p:cSld>
  <p:clrMapOvr>
    <a:masterClrMapping/>
  </p:clrMapOvr>
  <p:transition spd="slow">
    <p:push/>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screenshot of a computer">
            <a:extLst>
              <a:ext uri="{FF2B5EF4-FFF2-40B4-BE49-F238E27FC236}">
                <a16:creationId xmlns:a16="http://schemas.microsoft.com/office/drawing/2014/main" id="{2D28AAEC-9F8F-7C6D-43D8-FA1ED9F1B229}"/>
              </a:ext>
            </a:extLst>
          </p:cNvPr>
          <p:cNvPicPr>
            <a:picLocks noChangeAspect="1"/>
          </p:cNvPicPr>
          <p:nvPr/>
        </p:nvPicPr>
        <p:blipFill rotWithShape="1">
          <a:blip r:embed="rId2">
            <a:extLst>
              <a:ext uri="{28A0092B-C50C-407E-A947-70E740481C1C}">
                <a14:useLocalDpi xmlns:a14="http://schemas.microsoft.com/office/drawing/2010/main" val="0"/>
              </a:ext>
            </a:extLst>
          </a:blip>
          <a:srcRect l="18172" r="1996"/>
          <a:stretch/>
        </p:blipFill>
        <p:spPr>
          <a:xfrm>
            <a:off x="0" y="109728"/>
            <a:ext cx="12192000" cy="6748272"/>
          </a:xfrm>
          <a:prstGeom prst="rect">
            <a:avLst/>
          </a:prstGeom>
        </p:spPr>
      </p:pic>
      <p:pic>
        <p:nvPicPr>
          <p:cNvPr id="12" name="Picture 11" descr="A screenshot of a computer&#10;&#10;Description automatically generated">
            <a:extLst>
              <a:ext uri="{FF2B5EF4-FFF2-40B4-BE49-F238E27FC236}">
                <a16:creationId xmlns:a16="http://schemas.microsoft.com/office/drawing/2014/main" id="{02021228-BC23-C343-07EB-7BD533E4AEE6}"/>
              </a:ext>
            </a:extLst>
          </p:cNvPr>
          <p:cNvPicPr>
            <a:picLocks noChangeAspect="1"/>
          </p:cNvPicPr>
          <p:nvPr/>
        </p:nvPicPr>
        <p:blipFill>
          <a:blip r:embed="rId3">
            <a:alphaModFix/>
            <a:extLst>
              <a:ext uri="{28A0092B-C50C-407E-A947-70E740481C1C}">
                <a14:useLocalDpi xmlns:a14="http://schemas.microsoft.com/office/drawing/2010/main" val="0"/>
              </a:ext>
            </a:extLst>
          </a:blip>
          <a:stretch>
            <a:fillRect/>
          </a:stretch>
        </p:blipFill>
        <p:spPr>
          <a:xfrm>
            <a:off x="4362564" y="4846574"/>
            <a:ext cx="3263672" cy="2017776"/>
          </a:xfrm>
          <a:prstGeom prst="rect">
            <a:avLst/>
          </a:prstGeom>
        </p:spPr>
      </p:pic>
    </p:spTree>
    <p:extLst>
      <p:ext uri="{BB962C8B-B14F-4D97-AF65-F5344CB8AC3E}">
        <p14:creationId xmlns:p14="http://schemas.microsoft.com/office/powerpoint/2010/main" val="232391293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screenshot of a computer">
            <a:extLst>
              <a:ext uri="{FF2B5EF4-FFF2-40B4-BE49-F238E27FC236}">
                <a16:creationId xmlns:a16="http://schemas.microsoft.com/office/drawing/2014/main" id="{2D28AAEC-9F8F-7C6D-43D8-FA1ED9F1B229}"/>
              </a:ext>
            </a:extLst>
          </p:cNvPr>
          <p:cNvPicPr>
            <a:picLocks noChangeAspect="1"/>
          </p:cNvPicPr>
          <p:nvPr/>
        </p:nvPicPr>
        <p:blipFill rotWithShape="1">
          <a:blip r:embed="rId2">
            <a:extLst>
              <a:ext uri="{28A0092B-C50C-407E-A947-70E740481C1C}">
                <a14:useLocalDpi xmlns:a14="http://schemas.microsoft.com/office/drawing/2010/main" val="0"/>
              </a:ext>
            </a:extLst>
          </a:blip>
          <a:srcRect l="18172" r="1996"/>
          <a:stretch/>
        </p:blipFill>
        <p:spPr>
          <a:xfrm>
            <a:off x="0" y="109728"/>
            <a:ext cx="12192000" cy="6748272"/>
          </a:xfrm>
          <a:prstGeom prst="rect">
            <a:avLst/>
          </a:prstGeom>
        </p:spPr>
      </p:pic>
      <p:pic>
        <p:nvPicPr>
          <p:cNvPr id="12" name="Picture 11" descr="A screenshot of a computer&#10;&#10;Description automatically generated">
            <a:extLst>
              <a:ext uri="{FF2B5EF4-FFF2-40B4-BE49-F238E27FC236}">
                <a16:creationId xmlns:a16="http://schemas.microsoft.com/office/drawing/2014/main" id="{02021228-BC23-C343-07EB-7BD533E4AEE6}"/>
              </a:ext>
            </a:extLst>
          </p:cNvPr>
          <p:cNvPicPr>
            <a:picLocks noChangeAspect="1"/>
          </p:cNvPicPr>
          <p:nvPr/>
        </p:nvPicPr>
        <p:blipFill rotWithShape="1">
          <a:blip r:embed="rId3">
            <a:extLst>
              <a:ext uri="{28A0092B-C50C-407E-A947-70E740481C1C}">
                <a14:useLocalDpi xmlns:a14="http://schemas.microsoft.com/office/drawing/2010/main" val="0"/>
              </a:ext>
            </a:extLst>
          </a:blip>
          <a:srcRect l="1953" t="3702" r="2225" b="4010"/>
          <a:stretch/>
        </p:blipFill>
        <p:spPr>
          <a:xfrm>
            <a:off x="781051" y="495300"/>
            <a:ext cx="10601324" cy="6312694"/>
          </a:xfrm>
          <a:prstGeom prst="rect">
            <a:avLst/>
          </a:prstGeom>
        </p:spPr>
      </p:pic>
    </p:spTree>
    <p:extLst>
      <p:ext uri="{BB962C8B-B14F-4D97-AF65-F5344CB8AC3E}">
        <p14:creationId xmlns:p14="http://schemas.microsoft.com/office/powerpoint/2010/main" val="32618341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1EE9FC-E76D-F623-582D-DCD844236633}"/>
            </a:ext>
          </a:extLst>
        </p:cNvPr>
        <p:cNvGrpSpPr/>
        <p:nvPr/>
      </p:nvGrpSpPr>
      <p:grpSpPr>
        <a:xfrm>
          <a:off x="0" y="0"/>
          <a:ext cx="0" cy="0"/>
          <a:chOff x="0" y="0"/>
          <a:chExt cx="0" cy="0"/>
        </a:xfrm>
      </p:grpSpPr>
      <p:sp>
        <p:nvSpPr>
          <p:cNvPr id="33" name="Title 32">
            <a:extLst>
              <a:ext uri="{FF2B5EF4-FFF2-40B4-BE49-F238E27FC236}">
                <a16:creationId xmlns:a16="http://schemas.microsoft.com/office/drawing/2014/main" id="{03599458-DAF1-4B23-26DE-3BD424816A77}"/>
              </a:ext>
            </a:extLst>
          </p:cNvPr>
          <p:cNvSpPr>
            <a:spLocks noGrp="1"/>
          </p:cNvSpPr>
          <p:nvPr>
            <p:ph type="title" idx="2"/>
          </p:nvPr>
        </p:nvSpPr>
        <p:spPr>
          <a:xfrm>
            <a:off x="2351996" y="697832"/>
            <a:ext cx="7488008" cy="763500"/>
          </a:xfrm>
        </p:spPr>
        <p:txBody>
          <a:bodyPr/>
          <a:lstStyle/>
          <a:p>
            <a:r>
              <a:rPr lang="en-US" dirty="0">
                <a:latin typeface="Ubuntu Condensed" panose="020B0506030602030204" pitchFamily="34" charset="0"/>
              </a:rPr>
              <a:t>Workload ID Premium Features 💎</a:t>
            </a:r>
            <a:endParaRPr lang="en-SE" dirty="0"/>
          </a:p>
        </p:txBody>
      </p:sp>
      <p:sp>
        <p:nvSpPr>
          <p:cNvPr id="3" name="Subtitle 2">
            <a:extLst>
              <a:ext uri="{FF2B5EF4-FFF2-40B4-BE49-F238E27FC236}">
                <a16:creationId xmlns:a16="http://schemas.microsoft.com/office/drawing/2014/main" id="{AED4CEE1-8EE4-E652-2804-49F18808E022}"/>
              </a:ext>
            </a:extLst>
          </p:cNvPr>
          <p:cNvSpPr>
            <a:spLocks noGrp="1"/>
          </p:cNvSpPr>
          <p:nvPr>
            <p:ph type="body" idx="1"/>
          </p:nvPr>
        </p:nvSpPr>
        <p:spPr>
          <a:xfrm>
            <a:off x="1235720" y="3210810"/>
            <a:ext cx="1718592" cy="925199"/>
          </a:xfrm>
        </p:spPr>
        <p:txBody>
          <a:bodyPr/>
          <a:lstStyle/>
          <a:p>
            <a:pPr marL="88900" indent="0">
              <a:buNone/>
            </a:pPr>
            <a:r>
              <a:rPr lang="en-US" dirty="0">
                <a:latin typeface="Ubuntu Condensed" panose="020B0506030602030204" pitchFamily="34" charset="0"/>
              </a:rPr>
              <a:t>Conditional</a:t>
            </a:r>
          </a:p>
          <a:p>
            <a:pPr marL="88900" indent="0">
              <a:buNone/>
            </a:pPr>
            <a:r>
              <a:rPr lang="en-US" dirty="0">
                <a:latin typeface="Ubuntu Condensed" panose="020B0506030602030204" pitchFamily="34" charset="0"/>
              </a:rPr>
              <a:t>Access</a:t>
            </a:r>
            <a:endParaRPr lang="en-SE" dirty="0">
              <a:latin typeface="Ubuntu Condensed" panose="020B0506030602030204" pitchFamily="34" charset="0"/>
            </a:endParaRPr>
          </a:p>
        </p:txBody>
      </p:sp>
      <p:pic>
        <p:nvPicPr>
          <p:cNvPr id="29" name="Graphic 28">
            <a:extLst>
              <a:ext uri="{FF2B5EF4-FFF2-40B4-BE49-F238E27FC236}">
                <a16:creationId xmlns:a16="http://schemas.microsoft.com/office/drawing/2014/main" id="{03EECE7C-FC90-E96E-3ABE-B7A71779C40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91640" y="2322639"/>
            <a:ext cx="1006752" cy="1006752"/>
          </a:xfrm>
          <a:prstGeom prst="rect">
            <a:avLst/>
          </a:prstGeom>
        </p:spPr>
      </p:pic>
      <p:grpSp>
        <p:nvGrpSpPr>
          <p:cNvPr id="4" name="Group 3">
            <a:extLst>
              <a:ext uri="{FF2B5EF4-FFF2-40B4-BE49-F238E27FC236}">
                <a16:creationId xmlns:a16="http://schemas.microsoft.com/office/drawing/2014/main" id="{F7EA546A-A07D-40EE-D99B-BC2BAD3EE4C3}"/>
              </a:ext>
            </a:extLst>
          </p:cNvPr>
          <p:cNvGrpSpPr/>
          <p:nvPr/>
        </p:nvGrpSpPr>
        <p:grpSpPr>
          <a:xfrm>
            <a:off x="2632457" y="2928489"/>
            <a:ext cx="3463543" cy="925199"/>
            <a:chOff x="2632457" y="2928489"/>
            <a:chExt cx="3463543" cy="925199"/>
          </a:xfrm>
        </p:grpSpPr>
        <p:sp>
          <p:nvSpPr>
            <p:cNvPr id="24" name="Subtitle 2">
              <a:extLst>
                <a:ext uri="{FF2B5EF4-FFF2-40B4-BE49-F238E27FC236}">
                  <a16:creationId xmlns:a16="http://schemas.microsoft.com/office/drawing/2014/main" id="{F22FE7D4-A707-00F2-4FB5-8ED45B268AE3}"/>
                </a:ext>
              </a:extLst>
            </p:cNvPr>
            <p:cNvSpPr txBox="1">
              <a:spLocks/>
            </p:cNvSpPr>
            <p:nvPr/>
          </p:nvSpPr>
          <p:spPr>
            <a:xfrm>
              <a:off x="3944355" y="3238786"/>
              <a:ext cx="2151645" cy="614902"/>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1pPr>
              <a:lvl2pPr marL="914400" marR="0" lvl="1"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2pPr>
              <a:lvl3pPr marL="1371600" marR="0" lvl="2"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3pPr>
              <a:lvl4pPr marL="1828800" marR="0" lvl="3"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4pPr>
              <a:lvl5pPr marL="2286000" marR="0" lvl="4"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5pPr>
              <a:lvl6pPr marL="2743200" marR="0" lvl="5"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6pPr>
              <a:lvl7pPr marL="3200400" marR="0" lvl="6"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7pPr>
              <a:lvl8pPr marL="3657600" marR="0" lvl="7"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8pPr>
              <a:lvl9pPr marL="4114800" marR="0" lvl="8"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9pPr>
            </a:lstStyle>
            <a:p>
              <a:pPr marL="88900" indent="0" algn="l">
                <a:buFont typeface="Catamaran"/>
                <a:buNone/>
              </a:pPr>
              <a:r>
                <a:rPr lang="en-US" dirty="0">
                  <a:latin typeface="Ubuntu Condensed" panose="020B0506030602030204" pitchFamily="34" charset="0"/>
                </a:rPr>
                <a:t>Risk-based</a:t>
              </a:r>
              <a:endParaRPr lang="en-SE" dirty="0">
                <a:latin typeface="Ubuntu Condensed" panose="020B0506030602030204" pitchFamily="34" charset="0"/>
              </a:endParaRPr>
            </a:p>
          </p:txBody>
        </p:sp>
        <p:cxnSp>
          <p:nvCxnSpPr>
            <p:cNvPr id="31" name="Straight Connector 30">
              <a:extLst>
                <a:ext uri="{FF2B5EF4-FFF2-40B4-BE49-F238E27FC236}">
                  <a16:creationId xmlns:a16="http://schemas.microsoft.com/office/drawing/2014/main" id="{580CE8D9-61A7-085D-B7F1-0029E7D1CE18}"/>
                </a:ext>
              </a:extLst>
            </p:cNvPr>
            <p:cNvCxnSpPr>
              <a:cxnSpLocks/>
            </p:cNvCxnSpPr>
            <p:nvPr/>
          </p:nvCxnSpPr>
          <p:spPr>
            <a:xfrm flipH="1" flipV="1">
              <a:off x="2632457" y="2928489"/>
              <a:ext cx="857839" cy="471341"/>
            </a:xfrm>
            <a:prstGeom prst="line">
              <a:avLst/>
            </a:prstGeom>
            <a:ln w="28575">
              <a:headEnd type="arrow" w="med" len="med"/>
              <a:tailEnd type="none" w="med" len="med"/>
            </a:ln>
          </p:spPr>
          <p:style>
            <a:lnRef idx="1">
              <a:schemeClr val="accent1"/>
            </a:lnRef>
            <a:fillRef idx="0">
              <a:schemeClr val="accent1"/>
            </a:fillRef>
            <a:effectRef idx="0">
              <a:schemeClr val="accent1"/>
            </a:effectRef>
            <a:fontRef idx="minor">
              <a:schemeClr val="tx1"/>
            </a:fontRef>
          </p:style>
        </p:cxnSp>
        <p:pic>
          <p:nvPicPr>
            <p:cNvPr id="35" name="Graphic 34">
              <a:extLst>
                <a:ext uri="{FF2B5EF4-FFF2-40B4-BE49-F238E27FC236}">
                  <a16:creationId xmlns:a16="http://schemas.microsoft.com/office/drawing/2014/main" id="{53F8BFD5-AEDB-8032-8594-AFD45F37C753}"/>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3538805" y="3278840"/>
              <a:ext cx="534794" cy="534794"/>
            </a:xfrm>
            <a:prstGeom prst="rect">
              <a:avLst/>
            </a:prstGeom>
          </p:spPr>
        </p:pic>
      </p:grpSp>
      <p:grpSp>
        <p:nvGrpSpPr>
          <p:cNvPr id="2" name="Group 1">
            <a:extLst>
              <a:ext uri="{FF2B5EF4-FFF2-40B4-BE49-F238E27FC236}">
                <a16:creationId xmlns:a16="http://schemas.microsoft.com/office/drawing/2014/main" id="{2E973969-2D6D-FFC8-23B4-9B54C8CDD1DA}"/>
              </a:ext>
            </a:extLst>
          </p:cNvPr>
          <p:cNvGrpSpPr/>
          <p:nvPr/>
        </p:nvGrpSpPr>
        <p:grpSpPr>
          <a:xfrm>
            <a:off x="2632457" y="1841159"/>
            <a:ext cx="3463543" cy="952821"/>
            <a:chOff x="2632457" y="1841159"/>
            <a:chExt cx="3463543" cy="952821"/>
          </a:xfrm>
        </p:grpSpPr>
        <p:sp>
          <p:nvSpPr>
            <p:cNvPr id="23" name="Subtitle 2">
              <a:extLst>
                <a:ext uri="{FF2B5EF4-FFF2-40B4-BE49-F238E27FC236}">
                  <a16:creationId xmlns:a16="http://schemas.microsoft.com/office/drawing/2014/main" id="{B446E6CF-E08B-EF2E-697C-C3F1F5D50303}"/>
                </a:ext>
              </a:extLst>
            </p:cNvPr>
            <p:cNvSpPr txBox="1">
              <a:spLocks/>
            </p:cNvSpPr>
            <p:nvPr/>
          </p:nvSpPr>
          <p:spPr>
            <a:xfrm>
              <a:off x="3944355" y="1841159"/>
              <a:ext cx="2151645" cy="614902"/>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1pPr>
              <a:lvl2pPr marL="914400" marR="0" lvl="1"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2pPr>
              <a:lvl3pPr marL="1371600" marR="0" lvl="2"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3pPr>
              <a:lvl4pPr marL="1828800" marR="0" lvl="3"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4pPr>
              <a:lvl5pPr marL="2286000" marR="0" lvl="4"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5pPr>
              <a:lvl6pPr marL="2743200" marR="0" lvl="5"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6pPr>
              <a:lvl7pPr marL="3200400" marR="0" lvl="6"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7pPr>
              <a:lvl8pPr marL="3657600" marR="0" lvl="7"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8pPr>
              <a:lvl9pPr marL="4114800" marR="0" lvl="8"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9pPr>
            </a:lstStyle>
            <a:p>
              <a:pPr marL="88900" indent="0" algn="l">
                <a:buFont typeface="Catamaran"/>
                <a:buNone/>
              </a:pPr>
              <a:r>
                <a:rPr lang="en-US" dirty="0">
                  <a:latin typeface="Ubuntu Condensed" panose="020B0506030602030204" pitchFamily="34" charset="0"/>
                </a:rPr>
                <a:t>Location-based</a:t>
              </a:r>
              <a:endParaRPr lang="en-SE" dirty="0">
                <a:latin typeface="Ubuntu Condensed" panose="020B0506030602030204" pitchFamily="34" charset="0"/>
              </a:endParaRPr>
            </a:p>
          </p:txBody>
        </p:sp>
        <p:cxnSp>
          <p:nvCxnSpPr>
            <p:cNvPr id="26" name="Straight Connector 25">
              <a:extLst>
                <a:ext uri="{FF2B5EF4-FFF2-40B4-BE49-F238E27FC236}">
                  <a16:creationId xmlns:a16="http://schemas.microsoft.com/office/drawing/2014/main" id="{67B63FAC-8A71-E6DD-1C3C-3792DA166587}"/>
                </a:ext>
              </a:extLst>
            </p:cNvPr>
            <p:cNvCxnSpPr>
              <a:cxnSpLocks/>
            </p:cNvCxnSpPr>
            <p:nvPr/>
          </p:nvCxnSpPr>
          <p:spPr>
            <a:xfrm flipV="1">
              <a:off x="2632457" y="2322639"/>
              <a:ext cx="857839" cy="471341"/>
            </a:xfrm>
            <a:prstGeom prst="line">
              <a:avLst/>
            </a:prstGeom>
            <a:ln w="28575">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36" name="Graphic 35">
              <a:extLst>
                <a:ext uri="{FF2B5EF4-FFF2-40B4-BE49-F238E27FC236}">
                  <a16:creationId xmlns:a16="http://schemas.microsoft.com/office/drawing/2014/main" id="{EDBD5C4C-BCE3-B65F-5BC6-F49E025A2999}"/>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3538805" y="1881213"/>
              <a:ext cx="534794" cy="534794"/>
            </a:xfrm>
            <a:prstGeom prst="rect">
              <a:avLst/>
            </a:prstGeom>
          </p:spPr>
        </p:pic>
      </p:grpSp>
    </p:spTree>
    <p:extLst>
      <p:ext uri="{BB962C8B-B14F-4D97-AF65-F5344CB8AC3E}">
        <p14:creationId xmlns:p14="http://schemas.microsoft.com/office/powerpoint/2010/main" val="4148841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500"/>
                                        <p:tgtEl>
                                          <p:spTgt spid="3">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fade">
                                      <p:cBhvr>
                                        <p:cTn id="13" dur="500"/>
                                        <p:tgtEl>
                                          <p:spTgt spid="3">
                                            <p:txEl>
                                              <p:pRg st="1" end="1"/>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500"/>
                                        <p:tgtEl>
                                          <p:spTgt spid="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AB4592-90E6-AA4F-FC06-D75FD9A8BC24}"/>
            </a:ext>
          </a:extLst>
        </p:cNvPr>
        <p:cNvGrpSpPr/>
        <p:nvPr/>
      </p:nvGrpSpPr>
      <p:grpSpPr>
        <a:xfrm>
          <a:off x="0" y="0"/>
          <a:ext cx="0" cy="0"/>
          <a:chOff x="0" y="0"/>
          <a:chExt cx="0" cy="0"/>
        </a:xfrm>
      </p:grpSpPr>
      <p:sp>
        <p:nvSpPr>
          <p:cNvPr id="33" name="Title 32">
            <a:extLst>
              <a:ext uri="{FF2B5EF4-FFF2-40B4-BE49-F238E27FC236}">
                <a16:creationId xmlns:a16="http://schemas.microsoft.com/office/drawing/2014/main" id="{968E3F07-FB50-F6B4-E79F-6BF93D3538E4}"/>
              </a:ext>
            </a:extLst>
          </p:cNvPr>
          <p:cNvSpPr>
            <a:spLocks noGrp="1"/>
          </p:cNvSpPr>
          <p:nvPr>
            <p:ph type="title" idx="2"/>
          </p:nvPr>
        </p:nvSpPr>
        <p:spPr>
          <a:xfrm>
            <a:off x="2351996" y="697832"/>
            <a:ext cx="7488008" cy="763500"/>
          </a:xfrm>
        </p:spPr>
        <p:txBody>
          <a:bodyPr/>
          <a:lstStyle/>
          <a:p>
            <a:r>
              <a:rPr lang="en-US" dirty="0">
                <a:latin typeface="Ubuntu Condensed" panose="020B0506030602030204" pitchFamily="34" charset="0"/>
              </a:rPr>
              <a:t>Workload ID Premium Features 💎</a:t>
            </a:r>
            <a:endParaRPr lang="en-SE" dirty="0"/>
          </a:p>
        </p:txBody>
      </p:sp>
      <p:sp>
        <p:nvSpPr>
          <p:cNvPr id="3" name="Subtitle 2">
            <a:extLst>
              <a:ext uri="{FF2B5EF4-FFF2-40B4-BE49-F238E27FC236}">
                <a16:creationId xmlns:a16="http://schemas.microsoft.com/office/drawing/2014/main" id="{3EC0C1D5-5B74-295C-644E-51E30E88F9E6}"/>
              </a:ext>
            </a:extLst>
          </p:cNvPr>
          <p:cNvSpPr>
            <a:spLocks noGrp="1"/>
          </p:cNvSpPr>
          <p:nvPr>
            <p:ph type="body" idx="1"/>
          </p:nvPr>
        </p:nvSpPr>
        <p:spPr>
          <a:xfrm>
            <a:off x="1235720" y="3216508"/>
            <a:ext cx="1718592" cy="925199"/>
          </a:xfrm>
        </p:spPr>
        <p:txBody>
          <a:bodyPr/>
          <a:lstStyle/>
          <a:p>
            <a:pPr marL="88900" indent="0">
              <a:buNone/>
            </a:pPr>
            <a:r>
              <a:rPr lang="en-US" dirty="0">
                <a:solidFill>
                  <a:schemeClr val="bg1">
                    <a:lumMod val="50000"/>
                    <a:lumOff val="50000"/>
                  </a:schemeClr>
                </a:solidFill>
                <a:latin typeface="Ubuntu Condensed" panose="020B0506030602030204" pitchFamily="34" charset="0"/>
              </a:rPr>
              <a:t>Conditional</a:t>
            </a:r>
          </a:p>
          <a:p>
            <a:pPr marL="88900" indent="0">
              <a:buNone/>
            </a:pPr>
            <a:r>
              <a:rPr lang="en-US" dirty="0">
                <a:solidFill>
                  <a:schemeClr val="bg1">
                    <a:lumMod val="50000"/>
                    <a:lumOff val="50000"/>
                  </a:schemeClr>
                </a:solidFill>
                <a:latin typeface="Ubuntu Condensed" panose="020B0506030602030204" pitchFamily="34" charset="0"/>
              </a:rPr>
              <a:t>Access</a:t>
            </a:r>
            <a:endParaRPr lang="en-SE" dirty="0">
              <a:solidFill>
                <a:schemeClr val="bg1">
                  <a:lumMod val="50000"/>
                  <a:lumOff val="50000"/>
                </a:schemeClr>
              </a:solidFill>
              <a:latin typeface="Ubuntu Condensed" panose="020B0506030602030204" pitchFamily="34" charset="0"/>
            </a:endParaRPr>
          </a:p>
        </p:txBody>
      </p:sp>
      <p:sp>
        <p:nvSpPr>
          <p:cNvPr id="4" name="Subtitle 3">
            <a:extLst>
              <a:ext uri="{FF2B5EF4-FFF2-40B4-BE49-F238E27FC236}">
                <a16:creationId xmlns:a16="http://schemas.microsoft.com/office/drawing/2014/main" id="{E403F288-7DB6-32CF-5711-2EC05AFEFBB1}"/>
              </a:ext>
            </a:extLst>
          </p:cNvPr>
          <p:cNvSpPr>
            <a:spLocks noGrp="1"/>
          </p:cNvSpPr>
          <p:nvPr>
            <p:ph type="body" idx="5"/>
          </p:nvPr>
        </p:nvSpPr>
        <p:spPr>
          <a:xfrm>
            <a:off x="4027837" y="3210810"/>
            <a:ext cx="1469004" cy="925200"/>
          </a:xfrm>
        </p:spPr>
        <p:txBody>
          <a:bodyPr/>
          <a:lstStyle/>
          <a:p>
            <a:pPr marL="88900" indent="0">
              <a:buNone/>
            </a:pPr>
            <a:r>
              <a:rPr lang="en-US" dirty="0">
                <a:latin typeface="Ubuntu Condensed" panose="020B0506030602030204" pitchFamily="34" charset="0"/>
              </a:rPr>
              <a:t>Identity</a:t>
            </a:r>
          </a:p>
          <a:p>
            <a:pPr marL="88900" indent="0">
              <a:buNone/>
            </a:pPr>
            <a:r>
              <a:rPr lang="en-US" dirty="0">
                <a:latin typeface="Ubuntu Condensed" panose="020B0506030602030204" pitchFamily="34" charset="0"/>
              </a:rPr>
              <a:t>Protection</a:t>
            </a:r>
            <a:endParaRPr lang="en-SE" dirty="0">
              <a:latin typeface="Ubuntu Condensed" panose="020B0506030602030204" pitchFamily="34" charset="0"/>
            </a:endParaRPr>
          </a:p>
        </p:txBody>
      </p:sp>
      <p:pic>
        <p:nvPicPr>
          <p:cNvPr id="22" name="Graphic 21">
            <a:extLst>
              <a:ext uri="{FF2B5EF4-FFF2-40B4-BE49-F238E27FC236}">
                <a16:creationId xmlns:a16="http://schemas.microsoft.com/office/drawing/2014/main" id="{650E2524-26B1-C80A-4806-612AB0DC467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258963" y="2322020"/>
            <a:ext cx="1006752" cy="1006752"/>
          </a:xfrm>
          <a:prstGeom prst="rect">
            <a:avLst/>
          </a:prstGeom>
        </p:spPr>
      </p:pic>
      <p:pic>
        <p:nvPicPr>
          <p:cNvPr id="29" name="Graphic 28">
            <a:extLst>
              <a:ext uri="{FF2B5EF4-FFF2-40B4-BE49-F238E27FC236}">
                <a16:creationId xmlns:a16="http://schemas.microsoft.com/office/drawing/2014/main" id="{A23C808C-DF91-6F3A-7AD2-7CAB65E086F7}"/>
              </a:ext>
            </a:extLst>
          </p:cNvPr>
          <p:cNvPicPr>
            <a:picLocks noChangeAspect="1"/>
          </p:cNvPicPr>
          <p:nvPr/>
        </p:nvPicPr>
        <p:blipFill>
          <a:blip r:embed="rId4">
            <a:alphaModFix amt="50000"/>
            <a:extLst>
              <a:ext uri="{96DAC541-7B7A-43D3-8B79-37D633B846F1}">
                <asvg:svgBlip xmlns:asvg="http://schemas.microsoft.com/office/drawing/2016/SVG/main" r:embed="rId5"/>
              </a:ext>
            </a:extLst>
          </a:blip>
          <a:stretch>
            <a:fillRect/>
          </a:stretch>
        </p:blipFill>
        <p:spPr>
          <a:xfrm>
            <a:off x="1591640" y="2322639"/>
            <a:ext cx="1006752" cy="1006752"/>
          </a:xfrm>
          <a:prstGeom prst="rect">
            <a:avLst/>
          </a:prstGeom>
        </p:spPr>
      </p:pic>
      <p:grpSp>
        <p:nvGrpSpPr>
          <p:cNvPr id="8" name="Group 7">
            <a:extLst>
              <a:ext uri="{FF2B5EF4-FFF2-40B4-BE49-F238E27FC236}">
                <a16:creationId xmlns:a16="http://schemas.microsoft.com/office/drawing/2014/main" id="{335D1020-4C11-4E8C-F772-0B6ADDA1D334}"/>
              </a:ext>
            </a:extLst>
          </p:cNvPr>
          <p:cNvGrpSpPr/>
          <p:nvPr/>
        </p:nvGrpSpPr>
        <p:grpSpPr>
          <a:xfrm>
            <a:off x="5380370" y="1770464"/>
            <a:ext cx="3683502" cy="952821"/>
            <a:chOff x="2632457" y="1841159"/>
            <a:chExt cx="3683502" cy="952821"/>
          </a:xfrm>
        </p:grpSpPr>
        <p:sp>
          <p:nvSpPr>
            <p:cNvPr id="9" name="Subtitle 2">
              <a:extLst>
                <a:ext uri="{FF2B5EF4-FFF2-40B4-BE49-F238E27FC236}">
                  <a16:creationId xmlns:a16="http://schemas.microsoft.com/office/drawing/2014/main" id="{3960245A-4C98-0C65-75D2-CFD10CB608D2}"/>
                </a:ext>
              </a:extLst>
            </p:cNvPr>
            <p:cNvSpPr txBox="1">
              <a:spLocks/>
            </p:cNvSpPr>
            <p:nvPr/>
          </p:nvSpPr>
          <p:spPr>
            <a:xfrm>
              <a:off x="3944355" y="1841159"/>
              <a:ext cx="2371604" cy="614902"/>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1pPr>
              <a:lvl2pPr marL="914400" marR="0" lvl="1"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2pPr>
              <a:lvl3pPr marL="1371600" marR="0" lvl="2"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3pPr>
              <a:lvl4pPr marL="1828800" marR="0" lvl="3"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4pPr>
              <a:lvl5pPr marL="2286000" marR="0" lvl="4"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5pPr>
              <a:lvl6pPr marL="2743200" marR="0" lvl="5"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6pPr>
              <a:lvl7pPr marL="3200400" marR="0" lvl="6"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7pPr>
              <a:lvl8pPr marL="3657600" marR="0" lvl="7"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8pPr>
              <a:lvl9pPr marL="4114800" marR="0" lvl="8"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9pPr>
            </a:lstStyle>
            <a:p>
              <a:pPr marL="88900" indent="0" algn="l">
                <a:buFont typeface="Catamaran"/>
                <a:buNone/>
              </a:pPr>
              <a:r>
                <a:rPr lang="en-US" dirty="0">
                  <a:latin typeface="Ubuntu Condensed" panose="020B0506030602030204" pitchFamily="34" charset="0"/>
                </a:rPr>
                <a:t>Suspicious sign-ins</a:t>
              </a:r>
              <a:endParaRPr lang="en-SE" dirty="0">
                <a:latin typeface="Ubuntu Condensed" panose="020B0506030602030204" pitchFamily="34" charset="0"/>
              </a:endParaRPr>
            </a:p>
          </p:txBody>
        </p:sp>
        <p:cxnSp>
          <p:nvCxnSpPr>
            <p:cNvPr id="10" name="Straight Connector 9">
              <a:extLst>
                <a:ext uri="{FF2B5EF4-FFF2-40B4-BE49-F238E27FC236}">
                  <a16:creationId xmlns:a16="http://schemas.microsoft.com/office/drawing/2014/main" id="{4A988B5B-9557-1B16-BB1E-B121C45C1F21}"/>
                </a:ext>
              </a:extLst>
            </p:cNvPr>
            <p:cNvCxnSpPr>
              <a:cxnSpLocks/>
            </p:cNvCxnSpPr>
            <p:nvPr/>
          </p:nvCxnSpPr>
          <p:spPr>
            <a:xfrm flipV="1">
              <a:off x="2632457" y="2322639"/>
              <a:ext cx="857839" cy="471341"/>
            </a:xfrm>
            <a:prstGeom prst="line">
              <a:avLst/>
            </a:prstGeom>
            <a:ln w="28575">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11" name="Graphic 10">
              <a:extLst>
                <a:ext uri="{FF2B5EF4-FFF2-40B4-BE49-F238E27FC236}">
                  <a16:creationId xmlns:a16="http://schemas.microsoft.com/office/drawing/2014/main" id="{396FC3FA-61D9-E2E7-6A72-C0153DB8135E}"/>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3538805" y="1881213"/>
              <a:ext cx="534794" cy="534794"/>
            </a:xfrm>
            <a:prstGeom prst="rect">
              <a:avLst/>
            </a:prstGeom>
          </p:spPr>
        </p:pic>
      </p:grpSp>
      <p:grpSp>
        <p:nvGrpSpPr>
          <p:cNvPr id="26" name="Group 25">
            <a:extLst>
              <a:ext uri="{FF2B5EF4-FFF2-40B4-BE49-F238E27FC236}">
                <a16:creationId xmlns:a16="http://schemas.microsoft.com/office/drawing/2014/main" id="{C341E09D-8400-4111-37E5-2F3069C43C1B}"/>
              </a:ext>
            </a:extLst>
          </p:cNvPr>
          <p:cNvGrpSpPr/>
          <p:nvPr/>
        </p:nvGrpSpPr>
        <p:grpSpPr>
          <a:xfrm>
            <a:off x="5380370" y="2999184"/>
            <a:ext cx="4329238" cy="925199"/>
            <a:chOff x="5380370" y="2999184"/>
            <a:chExt cx="4329238" cy="925199"/>
          </a:xfrm>
        </p:grpSpPr>
        <p:sp>
          <p:nvSpPr>
            <p:cNvPr id="5" name="Subtitle 2">
              <a:extLst>
                <a:ext uri="{FF2B5EF4-FFF2-40B4-BE49-F238E27FC236}">
                  <a16:creationId xmlns:a16="http://schemas.microsoft.com/office/drawing/2014/main" id="{BA55DE29-DF72-0426-E7D6-0E8FEF765BB6}"/>
                </a:ext>
              </a:extLst>
            </p:cNvPr>
            <p:cNvSpPr txBox="1">
              <a:spLocks/>
            </p:cNvSpPr>
            <p:nvPr/>
          </p:nvSpPr>
          <p:spPr>
            <a:xfrm>
              <a:off x="6692268" y="3309481"/>
              <a:ext cx="3017340" cy="614902"/>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1pPr>
              <a:lvl2pPr marL="914400" marR="0" lvl="1"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2pPr>
              <a:lvl3pPr marL="1371600" marR="0" lvl="2"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3pPr>
              <a:lvl4pPr marL="1828800" marR="0" lvl="3"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4pPr>
              <a:lvl5pPr marL="2286000" marR="0" lvl="4"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5pPr>
              <a:lvl6pPr marL="2743200" marR="0" lvl="5"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6pPr>
              <a:lvl7pPr marL="3200400" marR="0" lvl="6"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7pPr>
              <a:lvl8pPr marL="3657600" marR="0" lvl="7"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8pPr>
              <a:lvl9pPr marL="4114800" marR="0" lvl="8"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9pPr>
            </a:lstStyle>
            <a:p>
              <a:pPr marL="88900" indent="0" algn="l">
                <a:buFont typeface="Catamaran"/>
                <a:buNone/>
              </a:pPr>
              <a:r>
                <a:rPr lang="en-US" dirty="0" err="1">
                  <a:latin typeface="Ubuntu Condensed" panose="020B0506030602030204" pitchFamily="34" charset="0"/>
                </a:rPr>
                <a:t>Entra</a:t>
              </a:r>
              <a:r>
                <a:rPr lang="en-US" dirty="0">
                  <a:latin typeface="Ubuntu Condensed" panose="020B0506030602030204" pitchFamily="34" charset="0"/>
                </a:rPr>
                <a:t> Threat Intelligence</a:t>
              </a:r>
              <a:endParaRPr lang="en-SE" dirty="0">
                <a:latin typeface="Ubuntu Condensed" panose="020B0506030602030204" pitchFamily="34" charset="0"/>
              </a:endParaRPr>
            </a:p>
          </p:txBody>
        </p:sp>
        <p:cxnSp>
          <p:nvCxnSpPr>
            <p:cNvPr id="6" name="Straight Connector 5">
              <a:extLst>
                <a:ext uri="{FF2B5EF4-FFF2-40B4-BE49-F238E27FC236}">
                  <a16:creationId xmlns:a16="http://schemas.microsoft.com/office/drawing/2014/main" id="{705E4A5D-31E6-5C64-445F-A321B9C4BB66}"/>
                </a:ext>
              </a:extLst>
            </p:cNvPr>
            <p:cNvCxnSpPr>
              <a:cxnSpLocks/>
            </p:cNvCxnSpPr>
            <p:nvPr/>
          </p:nvCxnSpPr>
          <p:spPr>
            <a:xfrm flipH="1" flipV="1">
              <a:off x="5380370" y="2999184"/>
              <a:ext cx="857839" cy="471341"/>
            </a:xfrm>
            <a:prstGeom prst="line">
              <a:avLst/>
            </a:prstGeom>
            <a:ln w="28575">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7" name="Subtitle 2">
              <a:extLst>
                <a:ext uri="{FF2B5EF4-FFF2-40B4-BE49-F238E27FC236}">
                  <a16:creationId xmlns:a16="http://schemas.microsoft.com/office/drawing/2014/main" id="{F6588134-D4BD-B38E-FD14-807FBC018DAC}"/>
                </a:ext>
              </a:extLst>
            </p:cNvPr>
            <p:cNvSpPr txBox="1">
              <a:spLocks/>
            </p:cNvSpPr>
            <p:nvPr/>
          </p:nvSpPr>
          <p:spPr>
            <a:xfrm>
              <a:off x="6138876" y="3165839"/>
              <a:ext cx="682636" cy="614902"/>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1pPr>
              <a:lvl2pPr marL="914400" marR="0" lvl="1"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2pPr>
              <a:lvl3pPr marL="1371600" marR="0" lvl="2"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3pPr>
              <a:lvl4pPr marL="1828800" marR="0" lvl="3"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4pPr>
              <a:lvl5pPr marL="2286000" marR="0" lvl="4"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5pPr>
              <a:lvl6pPr marL="2743200" marR="0" lvl="5"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6pPr>
              <a:lvl7pPr marL="3200400" marR="0" lvl="6"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7pPr>
              <a:lvl8pPr marL="3657600" marR="0" lvl="7"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8pPr>
              <a:lvl9pPr marL="4114800" marR="0" lvl="8"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9pPr>
            </a:lstStyle>
            <a:p>
              <a:pPr marL="88900" indent="0">
                <a:buFont typeface="Catamaran"/>
                <a:buNone/>
              </a:pPr>
              <a:r>
                <a:rPr lang="en-US" sz="4000" dirty="0">
                  <a:latin typeface="Ubuntu Condensed" panose="020B0506030602030204" pitchFamily="34" charset="0"/>
                </a:rPr>
                <a:t>🪄</a:t>
              </a:r>
              <a:endParaRPr lang="en-SE" sz="4000" dirty="0">
                <a:latin typeface="Ubuntu Condensed" panose="020B0506030602030204" pitchFamily="34" charset="0"/>
              </a:endParaRPr>
            </a:p>
          </p:txBody>
        </p:sp>
      </p:grpSp>
      <p:grpSp>
        <p:nvGrpSpPr>
          <p:cNvPr id="25" name="Group 24">
            <a:extLst>
              <a:ext uri="{FF2B5EF4-FFF2-40B4-BE49-F238E27FC236}">
                <a16:creationId xmlns:a16="http://schemas.microsoft.com/office/drawing/2014/main" id="{B35A276C-64EB-AFE0-8220-B39DBCE0D225}"/>
              </a:ext>
            </a:extLst>
          </p:cNvPr>
          <p:cNvGrpSpPr/>
          <p:nvPr/>
        </p:nvGrpSpPr>
        <p:grpSpPr>
          <a:xfrm>
            <a:off x="5380369" y="2539972"/>
            <a:ext cx="3639817" cy="614902"/>
            <a:chOff x="5380369" y="2539972"/>
            <a:chExt cx="3639817" cy="614902"/>
          </a:xfrm>
        </p:grpSpPr>
        <p:cxnSp>
          <p:nvCxnSpPr>
            <p:cNvPr id="12" name="Straight Connector 11">
              <a:extLst>
                <a:ext uri="{FF2B5EF4-FFF2-40B4-BE49-F238E27FC236}">
                  <a16:creationId xmlns:a16="http://schemas.microsoft.com/office/drawing/2014/main" id="{A998578D-ED3C-B4A3-8199-224F33B010C4}"/>
                </a:ext>
              </a:extLst>
            </p:cNvPr>
            <p:cNvCxnSpPr>
              <a:cxnSpLocks/>
            </p:cNvCxnSpPr>
            <p:nvPr/>
          </p:nvCxnSpPr>
          <p:spPr>
            <a:xfrm flipH="1">
              <a:off x="5380369" y="2878194"/>
              <a:ext cx="857840" cy="0"/>
            </a:xfrm>
            <a:prstGeom prst="line">
              <a:avLst/>
            </a:prstGeom>
            <a:ln w="28575">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4" name="Subtitle 2">
              <a:extLst>
                <a:ext uri="{FF2B5EF4-FFF2-40B4-BE49-F238E27FC236}">
                  <a16:creationId xmlns:a16="http://schemas.microsoft.com/office/drawing/2014/main" id="{409F7B25-6DA7-45B0-3215-ACD85C9557CB}"/>
                </a:ext>
              </a:extLst>
            </p:cNvPr>
            <p:cNvSpPr txBox="1">
              <a:spLocks/>
            </p:cNvSpPr>
            <p:nvPr/>
          </p:nvSpPr>
          <p:spPr>
            <a:xfrm>
              <a:off x="6692267" y="2539972"/>
              <a:ext cx="2327919" cy="614902"/>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1pPr>
              <a:lvl2pPr marL="914400" marR="0" lvl="1"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2pPr>
              <a:lvl3pPr marL="1371600" marR="0" lvl="2"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3pPr>
              <a:lvl4pPr marL="1828800" marR="0" lvl="3"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4pPr>
              <a:lvl5pPr marL="2286000" marR="0" lvl="4"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5pPr>
              <a:lvl6pPr marL="2743200" marR="0" lvl="5"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6pPr>
              <a:lvl7pPr marL="3200400" marR="0" lvl="6"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7pPr>
              <a:lvl8pPr marL="3657600" marR="0" lvl="7"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8pPr>
              <a:lvl9pPr marL="4114800" marR="0" lvl="8"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9pPr>
            </a:lstStyle>
            <a:p>
              <a:pPr marL="88900" indent="0" algn="l">
                <a:buFont typeface="Catamaran"/>
                <a:buNone/>
              </a:pPr>
              <a:r>
                <a:rPr lang="en-US" dirty="0">
                  <a:latin typeface="Ubuntu Condensed" panose="020B0506030602030204" pitchFamily="34" charset="0"/>
                </a:rPr>
                <a:t>Leaked Credentials</a:t>
              </a:r>
              <a:endParaRPr lang="en-SE" dirty="0">
                <a:latin typeface="Ubuntu Condensed" panose="020B0506030602030204" pitchFamily="34" charset="0"/>
              </a:endParaRPr>
            </a:p>
          </p:txBody>
        </p:sp>
        <p:pic>
          <p:nvPicPr>
            <p:cNvPr id="18" name="Graphic 17">
              <a:extLst>
                <a:ext uri="{FF2B5EF4-FFF2-40B4-BE49-F238E27FC236}">
                  <a16:creationId xmlns:a16="http://schemas.microsoft.com/office/drawing/2014/main" id="{196A1AC4-F1BC-D034-A749-6B55DF2E1A38}"/>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6286718" y="2580026"/>
              <a:ext cx="534794" cy="534794"/>
            </a:xfrm>
            <a:prstGeom prst="rect">
              <a:avLst/>
            </a:prstGeom>
          </p:spPr>
        </p:pic>
      </p:grpSp>
    </p:spTree>
    <p:extLst>
      <p:ext uri="{BB962C8B-B14F-4D97-AF65-F5344CB8AC3E}">
        <p14:creationId xmlns:p14="http://schemas.microsoft.com/office/powerpoint/2010/main" val="44786991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500"/>
                                        <p:tgtEl>
                                          <p:spTgt spid="2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fade">
                                      <p:cBhvr>
                                        <p:cTn id="1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70E6B4-BF9E-D7EC-3D0E-2A1582E8B0FD}"/>
            </a:ext>
          </a:extLst>
        </p:cNvPr>
        <p:cNvGrpSpPr/>
        <p:nvPr/>
      </p:nvGrpSpPr>
      <p:grpSpPr>
        <a:xfrm>
          <a:off x="0" y="0"/>
          <a:ext cx="0" cy="0"/>
          <a:chOff x="0" y="0"/>
          <a:chExt cx="0" cy="0"/>
        </a:xfrm>
      </p:grpSpPr>
      <p:sp>
        <p:nvSpPr>
          <p:cNvPr id="33" name="Title 32">
            <a:extLst>
              <a:ext uri="{FF2B5EF4-FFF2-40B4-BE49-F238E27FC236}">
                <a16:creationId xmlns:a16="http://schemas.microsoft.com/office/drawing/2014/main" id="{88F40F75-B38F-0E78-7B59-5ABCFA3D9AF3}"/>
              </a:ext>
            </a:extLst>
          </p:cNvPr>
          <p:cNvSpPr>
            <a:spLocks noGrp="1"/>
          </p:cNvSpPr>
          <p:nvPr>
            <p:ph type="title" idx="2"/>
          </p:nvPr>
        </p:nvSpPr>
        <p:spPr>
          <a:xfrm>
            <a:off x="2351996" y="697832"/>
            <a:ext cx="7488008" cy="763500"/>
          </a:xfrm>
        </p:spPr>
        <p:txBody>
          <a:bodyPr/>
          <a:lstStyle/>
          <a:p>
            <a:r>
              <a:rPr lang="en-US" dirty="0">
                <a:latin typeface="Ubuntu Condensed" panose="020B0506030602030204" pitchFamily="34" charset="0"/>
              </a:rPr>
              <a:t>Workload ID Premium Features 💎</a:t>
            </a:r>
            <a:endParaRPr lang="en-SE" dirty="0"/>
          </a:p>
        </p:txBody>
      </p:sp>
      <p:sp>
        <p:nvSpPr>
          <p:cNvPr id="3" name="Subtitle 2">
            <a:extLst>
              <a:ext uri="{FF2B5EF4-FFF2-40B4-BE49-F238E27FC236}">
                <a16:creationId xmlns:a16="http://schemas.microsoft.com/office/drawing/2014/main" id="{76C5A366-F976-25F7-8D17-DC72774EBF0F}"/>
              </a:ext>
            </a:extLst>
          </p:cNvPr>
          <p:cNvSpPr>
            <a:spLocks noGrp="1"/>
          </p:cNvSpPr>
          <p:nvPr>
            <p:ph type="body" idx="1"/>
          </p:nvPr>
        </p:nvSpPr>
        <p:spPr>
          <a:xfrm>
            <a:off x="1235720" y="3210810"/>
            <a:ext cx="1718592" cy="925199"/>
          </a:xfrm>
        </p:spPr>
        <p:txBody>
          <a:bodyPr/>
          <a:lstStyle/>
          <a:p>
            <a:pPr marL="88900" indent="0">
              <a:buNone/>
            </a:pPr>
            <a:r>
              <a:rPr lang="en-US" dirty="0">
                <a:solidFill>
                  <a:schemeClr val="bg1">
                    <a:lumMod val="50000"/>
                    <a:lumOff val="50000"/>
                  </a:schemeClr>
                </a:solidFill>
                <a:latin typeface="Ubuntu Condensed" panose="020B0506030602030204" pitchFamily="34" charset="0"/>
              </a:rPr>
              <a:t>Conditional</a:t>
            </a:r>
          </a:p>
          <a:p>
            <a:pPr marL="88900" indent="0">
              <a:buNone/>
            </a:pPr>
            <a:r>
              <a:rPr lang="en-US" dirty="0">
                <a:solidFill>
                  <a:schemeClr val="bg1">
                    <a:lumMod val="50000"/>
                    <a:lumOff val="50000"/>
                  </a:schemeClr>
                </a:solidFill>
                <a:latin typeface="Ubuntu Condensed" panose="020B0506030602030204" pitchFamily="34" charset="0"/>
              </a:rPr>
              <a:t>Access</a:t>
            </a:r>
            <a:endParaRPr lang="en-SE" dirty="0">
              <a:solidFill>
                <a:schemeClr val="bg1">
                  <a:lumMod val="50000"/>
                  <a:lumOff val="50000"/>
                </a:schemeClr>
              </a:solidFill>
              <a:latin typeface="Ubuntu Condensed" panose="020B0506030602030204" pitchFamily="34" charset="0"/>
            </a:endParaRPr>
          </a:p>
        </p:txBody>
      </p:sp>
      <p:sp>
        <p:nvSpPr>
          <p:cNvPr id="4" name="Subtitle 3">
            <a:extLst>
              <a:ext uri="{FF2B5EF4-FFF2-40B4-BE49-F238E27FC236}">
                <a16:creationId xmlns:a16="http://schemas.microsoft.com/office/drawing/2014/main" id="{D4309F62-5B68-DEC2-F2D2-1CBBC0A9D808}"/>
              </a:ext>
            </a:extLst>
          </p:cNvPr>
          <p:cNvSpPr>
            <a:spLocks noGrp="1"/>
          </p:cNvSpPr>
          <p:nvPr>
            <p:ph type="body" idx="5"/>
          </p:nvPr>
        </p:nvSpPr>
        <p:spPr>
          <a:xfrm>
            <a:off x="4027837" y="3210810"/>
            <a:ext cx="1469004" cy="925200"/>
          </a:xfrm>
        </p:spPr>
        <p:txBody>
          <a:bodyPr/>
          <a:lstStyle/>
          <a:p>
            <a:pPr marL="88900" indent="0">
              <a:buNone/>
            </a:pPr>
            <a:r>
              <a:rPr lang="en-US" dirty="0">
                <a:solidFill>
                  <a:schemeClr val="bg1">
                    <a:lumMod val="50000"/>
                    <a:lumOff val="50000"/>
                  </a:schemeClr>
                </a:solidFill>
                <a:latin typeface="Ubuntu Condensed" panose="020B0506030602030204" pitchFamily="34" charset="0"/>
              </a:rPr>
              <a:t>Identity</a:t>
            </a:r>
          </a:p>
          <a:p>
            <a:pPr marL="88900" indent="0">
              <a:buNone/>
            </a:pPr>
            <a:r>
              <a:rPr lang="en-US" dirty="0">
                <a:solidFill>
                  <a:schemeClr val="bg1">
                    <a:lumMod val="50000"/>
                    <a:lumOff val="50000"/>
                  </a:schemeClr>
                </a:solidFill>
                <a:latin typeface="Ubuntu Condensed" panose="020B0506030602030204" pitchFamily="34" charset="0"/>
              </a:rPr>
              <a:t>Protection</a:t>
            </a:r>
            <a:endParaRPr lang="en-SE" dirty="0">
              <a:solidFill>
                <a:schemeClr val="bg1">
                  <a:lumMod val="50000"/>
                  <a:lumOff val="50000"/>
                </a:schemeClr>
              </a:solidFill>
              <a:latin typeface="Ubuntu Condensed" panose="020B0506030602030204" pitchFamily="34" charset="0"/>
            </a:endParaRPr>
          </a:p>
        </p:txBody>
      </p:sp>
      <p:sp>
        <p:nvSpPr>
          <p:cNvPr id="5" name="Subtitle 4">
            <a:extLst>
              <a:ext uri="{FF2B5EF4-FFF2-40B4-BE49-F238E27FC236}">
                <a16:creationId xmlns:a16="http://schemas.microsoft.com/office/drawing/2014/main" id="{0C21203D-A99E-34B0-F28A-BFA1A76AC15E}"/>
              </a:ext>
            </a:extLst>
          </p:cNvPr>
          <p:cNvSpPr>
            <a:spLocks noGrp="1"/>
          </p:cNvSpPr>
          <p:nvPr>
            <p:ph type="body" idx="6"/>
          </p:nvPr>
        </p:nvSpPr>
        <p:spPr>
          <a:xfrm>
            <a:off x="6573404" y="3210810"/>
            <a:ext cx="1375554" cy="925200"/>
          </a:xfrm>
        </p:spPr>
        <p:txBody>
          <a:bodyPr/>
          <a:lstStyle/>
          <a:p>
            <a:pPr marL="88900" indent="0">
              <a:buNone/>
            </a:pPr>
            <a:r>
              <a:rPr lang="en-US" dirty="0">
                <a:latin typeface="Ubuntu Condensed" panose="020B0506030602030204" pitchFamily="34" charset="0"/>
              </a:rPr>
              <a:t>Access</a:t>
            </a:r>
          </a:p>
          <a:p>
            <a:pPr marL="88900" indent="0">
              <a:buNone/>
            </a:pPr>
            <a:r>
              <a:rPr lang="en-US" dirty="0">
                <a:latin typeface="Ubuntu Condensed" panose="020B0506030602030204" pitchFamily="34" charset="0"/>
              </a:rPr>
              <a:t>Reviews</a:t>
            </a:r>
            <a:endParaRPr lang="en-SE" dirty="0">
              <a:latin typeface="Ubuntu Condensed" panose="020B0506030602030204" pitchFamily="34" charset="0"/>
            </a:endParaRPr>
          </a:p>
        </p:txBody>
      </p:sp>
      <p:pic>
        <p:nvPicPr>
          <p:cNvPr id="22" name="Graphic 21">
            <a:extLst>
              <a:ext uri="{FF2B5EF4-FFF2-40B4-BE49-F238E27FC236}">
                <a16:creationId xmlns:a16="http://schemas.microsoft.com/office/drawing/2014/main" id="{4BF97B61-CBAB-8561-28CD-7B1235825283}"/>
              </a:ext>
            </a:extLst>
          </p:cNvPr>
          <p:cNvPicPr>
            <a:picLocks noChangeAspect="1"/>
          </p:cNvPicPr>
          <p:nvPr/>
        </p:nvPicPr>
        <p:blipFill>
          <a:blip r:embed="rId2">
            <a:alphaModFix amt="50000"/>
            <a:extLst>
              <a:ext uri="{96DAC541-7B7A-43D3-8B79-37D633B846F1}">
                <asvg:svgBlip xmlns:asvg="http://schemas.microsoft.com/office/drawing/2016/SVG/main" r:embed="rId3"/>
              </a:ext>
            </a:extLst>
          </a:blip>
          <a:stretch>
            <a:fillRect/>
          </a:stretch>
        </p:blipFill>
        <p:spPr>
          <a:xfrm>
            <a:off x="4258963" y="2322020"/>
            <a:ext cx="1006752" cy="1006752"/>
          </a:xfrm>
          <a:prstGeom prst="rect">
            <a:avLst/>
          </a:prstGeom>
        </p:spPr>
      </p:pic>
      <p:pic>
        <p:nvPicPr>
          <p:cNvPr id="29" name="Graphic 28">
            <a:extLst>
              <a:ext uri="{FF2B5EF4-FFF2-40B4-BE49-F238E27FC236}">
                <a16:creationId xmlns:a16="http://schemas.microsoft.com/office/drawing/2014/main" id="{A3334202-92EF-0307-577C-9D825D046D5E}"/>
              </a:ext>
            </a:extLst>
          </p:cNvPr>
          <p:cNvPicPr>
            <a:picLocks noChangeAspect="1"/>
          </p:cNvPicPr>
          <p:nvPr/>
        </p:nvPicPr>
        <p:blipFill>
          <a:blip r:embed="rId4">
            <a:alphaModFix amt="50000"/>
            <a:extLst>
              <a:ext uri="{96DAC541-7B7A-43D3-8B79-37D633B846F1}">
                <asvg:svgBlip xmlns:asvg="http://schemas.microsoft.com/office/drawing/2016/SVG/main" r:embed="rId5"/>
              </a:ext>
            </a:extLst>
          </a:blip>
          <a:stretch>
            <a:fillRect/>
          </a:stretch>
        </p:blipFill>
        <p:spPr>
          <a:xfrm>
            <a:off x="1591640" y="2322639"/>
            <a:ext cx="1006752" cy="1006752"/>
          </a:xfrm>
          <a:prstGeom prst="rect">
            <a:avLst/>
          </a:prstGeom>
        </p:spPr>
      </p:pic>
      <p:pic>
        <p:nvPicPr>
          <p:cNvPr id="32" name="Graphic 31">
            <a:extLst>
              <a:ext uri="{FF2B5EF4-FFF2-40B4-BE49-F238E27FC236}">
                <a16:creationId xmlns:a16="http://schemas.microsoft.com/office/drawing/2014/main" id="{A76DFCD4-6836-EC7D-18F6-78144D2AA2E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926286" y="2372318"/>
            <a:ext cx="1006752" cy="1006752"/>
          </a:xfrm>
          <a:prstGeom prst="rect">
            <a:avLst/>
          </a:prstGeom>
        </p:spPr>
      </p:pic>
    </p:spTree>
    <p:extLst>
      <p:ext uri="{BB962C8B-B14F-4D97-AF65-F5344CB8AC3E}">
        <p14:creationId xmlns:p14="http://schemas.microsoft.com/office/powerpoint/2010/main" val="363579395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60849C-1C49-060B-F975-CD23FCD3D533}"/>
            </a:ext>
          </a:extLst>
        </p:cNvPr>
        <p:cNvGrpSpPr/>
        <p:nvPr/>
      </p:nvGrpSpPr>
      <p:grpSpPr>
        <a:xfrm>
          <a:off x="0" y="0"/>
          <a:ext cx="0" cy="0"/>
          <a:chOff x="0" y="0"/>
          <a:chExt cx="0" cy="0"/>
        </a:xfrm>
      </p:grpSpPr>
      <p:sp>
        <p:nvSpPr>
          <p:cNvPr id="33" name="Title 32">
            <a:extLst>
              <a:ext uri="{FF2B5EF4-FFF2-40B4-BE49-F238E27FC236}">
                <a16:creationId xmlns:a16="http://schemas.microsoft.com/office/drawing/2014/main" id="{91F3415A-3D13-4EC3-52AA-E588C5BBA926}"/>
              </a:ext>
            </a:extLst>
          </p:cNvPr>
          <p:cNvSpPr>
            <a:spLocks noGrp="1"/>
          </p:cNvSpPr>
          <p:nvPr>
            <p:ph type="title" idx="2"/>
          </p:nvPr>
        </p:nvSpPr>
        <p:spPr>
          <a:xfrm>
            <a:off x="2351996" y="697832"/>
            <a:ext cx="7488008" cy="763500"/>
          </a:xfrm>
        </p:spPr>
        <p:txBody>
          <a:bodyPr/>
          <a:lstStyle/>
          <a:p>
            <a:r>
              <a:rPr lang="en-US" dirty="0">
                <a:latin typeface="Ubuntu Condensed" panose="020B0506030602030204" pitchFamily="34" charset="0"/>
              </a:rPr>
              <a:t>Workload ID Premium Features 💎</a:t>
            </a:r>
            <a:endParaRPr lang="en-SE" dirty="0"/>
          </a:p>
        </p:txBody>
      </p:sp>
      <p:sp>
        <p:nvSpPr>
          <p:cNvPr id="3" name="Subtitle 2">
            <a:extLst>
              <a:ext uri="{FF2B5EF4-FFF2-40B4-BE49-F238E27FC236}">
                <a16:creationId xmlns:a16="http://schemas.microsoft.com/office/drawing/2014/main" id="{11534395-A8A6-ACE2-BB6B-84CA03BF21FF}"/>
              </a:ext>
            </a:extLst>
          </p:cNvPr>
          <p:cNvSpPr>
            <a:spLocks noGrp="1"/>
          </p:cNvSpPr>
          <p:nvPr>
            <p:ph type="body" idx="1"/>
          </p:nvPr>
        </p:nvSpPr>
        <p:spPr>
          <a:xfrm>
            <a:off x="1235720" y="3210810"/>
            <a:ext cx="1718592" cy="925199"/>
          </a:xfrm>
        </p:spPr>
        <p:txBody>
          <a:bodyPr/>
          <a:lstStyle/>
          <a:p>
            <a:pPr marL="88900" indent="0">
              <a:buNone/>
            </a:pPr>
            <a:r>
              <a:rPr lang="en-US" dirty="0">
                <a:solidFill>
                  <a:schemeClr val="bg1">
                    <a:lumMod val="50000"/>
                    <a:lumOff val="50000"/>
                  </a:schemeClr>
                </a:solidFill>
                <a:latin typeface="Ubuntu Condensed" panose="020B0506030602030204" pitchFamily="34" charset="0"/>
              </a:rPr>
              <a:t>Conditional</a:t>
            </a:r>
          </a:p>
          <a:p>
            <a:pPr marL="88900" indent="0">
              <a:buNone/>
            </a:pPr>
            <a:r>
              <a:rPr lang="en-US" dirty="0">
                <a:solidFill>
                  <a:schemeClr val="bg1">
                    <a:lumMod val="50000"/>
                    <a:lumOff val="50000"/>
                  </a:schemeClr>
                </a:solidFill>
                <a:latin typeface="Ubuntu Condensed" panose="020B0506030602030204" pitchFamily="34" charset="0"/>
              </a:rPr>
              <a:t>Access</a:t>
            </a:r>
            <a:endParaRPr lang="en-SE" dirty="0">
              <a:solidFill>
                <a:schemeClr val="bg1">
                  <a:lumMod val="50000"/>
                  <a:lumOff val="50000"/>
                </a:schemeClr>
              </a:solidFill>
              <a:latin typeface="Ubuntu Condensed" panose="020B0506030602030204" pitchFamily="34" charset="0"/>
            </a:endParaRPr>
          </a:p>
        </p:txBody>
      </p:sp>
      <p:sp>
        <p:nvSpPr>
          <p:cNvPr id="4" name="Subtitle 3">
            <a:extLst>
              <a:ext uri="{FF2B5EF4-FFF2-40B4-BE49-F238E27FC236}">
                <a16:creationId xmlns:a16="http://schemas.microsoft.com/office/drawing/2014/main" id="{A20F1204-ED70-F49E-ADFC-D32D8727A307}"/>
              </a:ext>
            </a:extLst>
          </p:cNvPr>
          <p:cNvSpPr>
            <a:spLocks noGrp="1"/>
          </p:cNvSpPr>
          <p:nvPr>
            <p:ph type="body" idx="5"/>
          </p:nvPr>
        </p:nvSpPr>
        <p:spPr>
          <a:xfrm>
            <a:off x="4027837" y="3210810"/>
            <a:ext cx="1469004" cy="925200"/>
          </a:xfrm>
        </p:spPr>
        <p:txBody>
          <a:bodyPr/>
          <a:lstStyle/>
          <a:p>
            <a:pPr marL="88900" indent="0">
              <a:buNone/>
            </a:pPr>
            <a:r>
              <a:rPr lang="en-US" dirty="0">
                <a:solidFill>
                  <a:schemeClr val="bg1">
                    <a:lumMod val="50000"/>
                    <a:lumOff val="50000"/>
                  </a:schemeClr>
                </a:solidFill>
                <a:latin typeface="Ubuntu Condensed" panose="020B0506030602030204" pitchFamily="34" charset="0"/>
              </a:rPr>
              <a:t>Identity</a:t>
            </a:r>
          </a:p>
          <a:p>
            <a:pPr marL="88900" indent="0">
              <a:buNone/>
            </a:pPr>
            <a:r>
              <a:rPr lang="en-US" dirty="0">
                <a:solidFill>
                  <a:schemeClr val="bg1">
                    <a:lumMod val="50000"/>
                    <a:lumOff val="50000"/>
                  </a:schemeClr>
                </a:solidFill>
                <a:latin typeface="Ubuntu Condensed" panose="020B0506030602030204" pitchFamily="34" charset="0"/>
              </a:rPr>
              <a:t>Protection</a:t>
            </a:r>
            <a:endParaRPr lang="en-SE" dirty="0">
              <a:solidFill>
                <a:schemeClr val="bg1">
                  <a:lumMod val="50000"/>
                  <a:lumOff val="50000"/>
                </a:schemeClr>
              </a:solidFill>
              <a:latin typeface="Ubuntu Condensed" panose="020B0506030602030204" pitchFamily="34" charset="0"/>
            </a:endParaRPr>
          </a:p>
        </p:txBody>
      </p:sp>
      <p:sp>
        <p:nvSpPr>
          <p:cNvPr id="5" name="Subtitle 4">
            <a:extLst>
              <a:ext uri="{FF2B5EF4-FFF2-40B4-BE49-F238E27FC236}">
                <a16:creationId xmlns:a16="http://schemas.microsoft.com/office/drawing/2014/main" id="{51C4B3E8-54AD-D2A3-8046-FE2D885FD4C8}"/>
              </a:ext>
            </a:extLst>
          </p:cNvPr>
          <p:cNvSpPr>
            <a:spLocks noGrp="1"/>
          </p:cNvSpPr>
          <p:nvPr>
            <p:ph type="body" idx="6"/>
          </p:nvPr>
        </p:nvSpPr>
        <p:spPr>
          <a:xfrm>
            <a:off x="6573404" y="3210810"/>
            <a:ext cx="1375554" cy="925200"/>
          </a:xfrm>
        </p:spPr>
        <p:txBody>
          <a:bodyPr/>
          <a:lstStyle/>
          <a:p>
            <a:pPr marL="88900" indent="0">
              <a:buNone/>
            </a:pPr>
            <a:r>
              <a:rPr lang="en-US" dirty="0">
                <a:solidFill>
                  <a:schemeClr val="bg1">
                    <a:lumMod val="50000"/>
                    <a:lumOff val="50000"/>
                  </a:schemeClr>
                </a:solidFill>
                <a:latin typeface="Ubuntu Condensed" panose="020B0506030602030204" pitchFamily="34" charset="0"/>
              </a:rPr>
              <a:t>Access</a:t>
            </a:r>
          </a:p>
          <a:p>
            <a:pPr marL="88900" indent="0">
              <a:buNone/>
            </a:pPr>
            <a:r>
              <a:rPr lang="en-US" dirty="0">
                <a:solidFill>
                  <a:schemeClr val="bg1">
                    <a:lumMod val="50000"/>
                    <a:lumOff val="50000"/>
                  </a:schemeClr>
                </a:solidFill>
                <a:latin typeface="Ubuntu Condensed" panose="020B0506030602030204" pitchFamily="34" charset="0"/>
              </a:rPr>
              <a:t>Reviews</a:t>
            </a:r>
            <a:endParaRPr lang="en-SE" dirty="0">
              <a:solidFill>
                <a:schemeClr val="bg1">
                  <a:lumMod val="50000"/>
                  <a:lumOff val="50000"/>
                </a:schemeClr>
              </a:solidFill>
              <a:latin typeface="Ubuntu Condensed" panose="020B0506030602030204" pitchFamily="34" charset="0"/>
            </a:endParaRPr>
          </a:p>
        </p:txBody>
      </p:sp>
      <p:pic>
        <p:nvPicPr>
          <p:cNvPr id="39" name="Graphic 38">
            <a:extLst>
              <a:ext uri="{FF2B5EF4-FFF2-40B4-BE49-F238E27FC236}">
                <a16:creationId xmlns:a16="http://schemas.microsoft.com/office/drawing/2014/main" id="{628017B7-BD46-D616-E243-D129E6E327B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593609" y="2323569"/>
            <a:ext cx="1003654" cy="1003654"/>
          </a:xfrm>
          <a:prstGeom prst="rect">
            <a:avLst/>
          </a:prstGeom>
        </p:spPr>
      </p:pic>
      <p:sp>
        <p:nvSpPr>
          <p:cNvPr id="40" name="Subtitle 2">
            <a:extLst>
              <a:ext uri="{FF2B5EF4-FFF2-40B4-BE49-F238E27FC236}">
                <a16:creationId xmlns:a16="http://schemas.microsoft.com/office/drawing/2014/main" id="{F7710AE4-1E27-059D-9D40-FB1976246DDF}"/>
              </a:ext>
            </a:extLst>
          </p:cNvPr>
          <p:cNvSpPr txBox="1">
            <a:spLocks/>
          </p:cNvSpPr>
          <p:nvPr/>
        </p:nvSpPr>
        <p:spPr>
          <a:xfrm>
            <a:off x="8942386" y="3210810"/>
            <a:ext cx="2306099" cy="9252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1pPr>
            <a:lvl2pPr marL="914400" marR="0" lvl="1"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2pPr>
            <a:lvl3pPr marL="1371600" marR="0" lvl="2"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3pPr>
            <a:lvl4pPr marL="1828800" marR="0" lvl="3"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4pPr>
            <a:lvl5pPr marL="2286000" marR="0" lvl="4"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5pPr>
            <a:lvl6pPr marL="2743200" marR="0" lvl="5"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6pPr>
            <a:lvl7pPr marL="3200400" marR="0" lvl="6"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7pPr>
            <a:lvl8pPr marL="3657600" marR="0" lvl="7"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8pPr>
            <a:lvl9pPr marL="4114800" marR="0" lvl="8"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9pPr>
          </a:lstStyle>
          <a:p>
            <a:pPr marL="88900" indent="0">
              <a:buFont typeface="Catamaran"/>
              <a:buNone/>
            </a:pPr>
            <a:r>
              <a:rPr lang="en-US" dirty="0">
                <a:latin typeface="Ubuntu Condensed" panose="020B0506030602030204" pitchFamily="34" charset="0"/>
              </a:rPr>
              <a:t>App Health Recommendations</a:t>
            </a:r>
            <a:endParaRPr lang="en-SE" dirty="0">
              <a:latin typeface="Ubuntu Condensed" panose="020B0506030602030204" pitchFamily="34" charset="0"/>
            </a:endParaRPr>
          </a:p>
        </p:txBody>
      </p:sp>
      <p:pic>
        <p:nvPicPr>
          <p:cNvPr id="11" name="Graphic 10">
            <a:extLst>
              <a:ext uri="{FF2B5EF4-FFF2-40B4-BE49-F238E27FC236}">
                <a16:creationId xmlns:a16="http://schemas.microsoft.com/office/drawing/2014/main" id="{A284FF71-D1DB-F9A1-533F-D4608A82B75C}"/>
              </a:ext>
            </a:extLst>
          </p:cNvPr>
          <p:cNvPicPr>
            <a:picLocks noChangeAspect="1"/>
          </p:cNvPicPr>
          <p:nvPr/>
        </p:nvPicPr>
        <p:blipFill>
          <a:blip r:embed="rId4">
            <a:alphaModFix amt="50000"/>
            <a:extLst>
              <a:ext uri="{96DAC541-7B7A-43D3-8B79-37D633B846F1}">
                <asvg:svgBlip xmlns:asvg="http://schemas.microsoft.com/office/drawing/2016/SVG/main" r:embed="rId5"/>
              </a:ext>
            </a:extLst>
          </a:blip>
          <a:stretch>
            <a:fillRect/>
          </a:stretch>
        </p:blipFill>
        <p:spPr>
          <a:xfrm>
            <a:off x="4258963" y="2322020"/>
            <a:ext cx="1006752" cy="1006752"/>
          </a:xfrm>
          <a:prstGeom prst="rect">
            <a:avLst/>
          </a:prstGeom>
        </p:spPr>
      </p:pic>
      <p:pic>
        <p:nvPicPr>
          <p:cNvPr id="12" name="Graphic 11">
            <a:extLst>
              <a:ext uri="{FF2B5EF4-FFF2-40B4-BE49-F238E27FC236}">
                <a16:creationId xmlns:a16="http://schemas.microsoft.com/office/drawing/2014/main" id="{B2DAC2D5-648E-745C-1245-232ED79D3E97}"/>
              </a:ext>
            </a:extLst>
          </p:cNvPr>
          <p:cNvPicPr>
            <a:picLocks noChangeAspect="1"/>
          </p:cNvPicPr>
          <p:nvPr/>
        </p:nvPicPr>
        <p:blipFill>
          <a:blip r:embed="rId6">
            <a:alphaModFix amt="50000"/>
            <a:extLst>
              <a:ext uri="{96DAC541-7B7A-43D3-8B79-37D633B846F1}">
                <asvg:svgBlip xmlns:asvg="http://schemas.microsoft.com/office/drawing/2016/SVG/main" r:embed="rId7"/>
              </a:ext>
            </a:extLst>
          </a:blip>
          <a:stretch>
            <a:fillRect/>
          </a:stretch>
        </p:blipFill>
        <p:spPr>
          <a:xfrm>
            <a:off x="1591640" y="2322639"/>
            <a:ext cx="1006752" cy="1006752"/>
          </a:xfrm>
          <a:prstGeom prst="rect">
            <a:avLst/>
          </a:prstGeom>
        </p:spPr>
      </p:pic>
      <p:pic>
        <p:nvPicPr>
          <p:cNvPr id="2" name="Graphic 1">
            <a:extLst>
              <a:ext uri="{FF2B5EF4-FFF2-40B4-BE49-F238E27FC236}">
                <a16:creationId xmlns:a16="http://schemas.microsoft.com/office/drawing/2014/main" id="{811BB1D9-9911-131A-F511-0E2B3160A68C}"/>
              </a:ext>
            </a:extLst>
          </p:cNvPr>
          <p:cNvPicPr>
            <a:picLocks noChangeAspect="1"/>
          </p:cNvPicPr>
          <p:nvPr/>
        </p:nvPicPr>
        <p:blipFill>
          <a:blip r:embed="rId8">
            <a:alphaModFix amt="50000"/>
            <a:extLst>
              <a:ext uri="{96DAC541-7B7A-43D3-8B79-37D633B846F1}">
                <asvg:svgBlip xmlns:asvg="http://schemas.microsoft.com/office/drawing/2016/SVG/main" r:embed="rId9"/>
              </a:ext>
            </a:extLst>
          </a:blip>
          <a:stretch>
            <a:fillRect/>
          </a:stretch>
        </p:blipFill>
        <p:spPr>
          <a:xfrm>
            <a:off x="6926286" y="2372318"/>
            <a:ext cx="1006752" cy="1006752"/>
          </a:xfrm>
          <a:prstGeom prst="rect">
            <a:avLst/>
          </a:prstGeom>
        </p:spPr>
      </p:pic>
    </p:spTree>
    <p:extLst>
      <p:ext uri="{BB962C8B-B14F-4D97-AF65-F5344CB8AC3E}">
        <p14:creationId xmlns:p14="http://schemas.microsoft.com/office/powerpoint/2010/main" val="218275693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55FE78-D999-0F2C-36A2-B1BF4F8ED539}"/>
            </a:ext>
          </a:extLst>
        </p:cNvPr>
        <p:cNvGrpSpPr/>
        <p:nvPr/>
      </p:nvGrpSpPr>
      <p:grpSpPr>
        <a:xfrm>
          <a:off x="0" y="0"/>
          <a:ext cx="0" cy="0"/>
          <a:chOff x="0" y="0"/>
          <a:chExt cx="0" cy="0"/>
        </a:xfrm>
      </p:grpSpPr>
      <p:grpSp>
        <p:nvGrpSpPr>
          <p:cNvPr id="35" name="Group 34">
            <a:extLst>
              <a:ext uri="{FF2B5EF4-FFF2-40B4-BE49-F238E27FC236}">
                <a16:creationId xmlns:a16="http://schemas.microsoft.com/office/drawing/2014/main" id="{1774BCEB-EA2B-0142-10F9-8523DEC2C10D}"/>
              </a:ext>
            </a:extLst>
          </p:cNvPr>
          <p:cNvGrpSpPr/>
          <p:nvPr/>
        </p:nvGrpSpPr>
        <p:grpSpPr>
          <a:xfrm>
            <a:off x="1263371" y="1314196"/>
            <a:ext cx="1003579" cy="989400"/>
            <a:chOff x="6096000" y="1580477"/>
            <a:chExt cx="1003579" cy="989400"/>
          </a:xfrm>
        </p:grpSpPr>
        <p:sp>
          <p:nvSpPr>
            <p:cNvPr id="19" name="Google Shape;2406;p21">
              <a:extLst>
                <a:ext uri="{FF2B5EF4-FFF2-40B4-BE49-F238E27FC236}">
                  <a16:creationId xmlns:a16="http://schemas.microsoft.com/office/drawing/2014/main" id="{18741C9E-B7EC-3F49-1A18-F9200924749B}"/>
                </a:ext>
              </a:extLst>
            </p:cNvPr>
            <p:cNvSpPr/>
            <p:nvPr/>
          </p:nvSpPr>
          <p:spPr>
            <a:xfrm>
              <a:off x="6110179" y="1580477"/>
              <a:ext cx="989400" cy="989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dirty="0">
                <a:solidFill>
                  <a:srgbClr val="9CDCFE"/>
                </a:solidFill>
                <a:latin typeface="Ubuntu Condensed" panose="020B0506030602030204" pitchFamily="34" charset="0"/>
                <a:ea typeface="Calibri"/>
                <a:cs typeface="Calibri"/>
                <a:sym typeface="Calibri"/>
              </a:endParaRPr>
            </a:p>
          </p:txBody>
        </p:sp>
        <p:sp>
          <p:nvSpPr>
            <p:cNvPr id="20" name="Google Shape;2407;p21">
              <a:extLst>
                <a:ext uri="{FF2B5EF4-FFF2-40B4-BE49-F238E27FC236}">
                  <a16:creationId xmlns:a16="http://schemas.microsoft.com/office/drawing/2014/main" id="{348B6491-6853-3E79-C575-2C92393F54B0}"/>
                </a:ext>
              </a:extLst>
            </p:cNvPr>
            <p:cNvSpPr/>
            <p:nvPr/>
          </p:nvSpPr>
          <p:spPr>
            <a:xfrm>
              <a:off x="6287353" y="1757652"/>
              <a:ext cx="634800" cy="6348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4" name="TextBox 33">
              <a:extLst>
                <a:ext uri="{FF2B5EF4-FFF2-40B4-BE49-F238E27FC236}">
                  <a16:creationId xmlns:a16="http://schemas.microsoft.com/office/drawing/2014/main" id="{35A19880-0875-2FF4-3900-9D80C759466A}"/>
                </a:ext>
              </a:extLst>
            </p:cNvPr>
            <p:cNvSpPr txBox="1"/>
            <p:nvPr/>
          </p:nvSpPr>
          <p:spPr>
            <a:xfrm>
              <a:off x="6096000" y="1773455"/>
              <a:ext cx="1003579" cy="584775"/>
            </a:xfrm>
            <a:prstGeom prst="rect">
              <a:avLst/>
            </a:prstGeom>
            <a:noFill/>
          </p:spPr>
          <p:txBody>
            <a:bodyPr wrap="square">
              <a:spAutoFit/>
            </a:bodyPr>
            <a:lstStyle/>
            <a:p>
              <a:pPr algn="ctr"/>
              <a:r>
                <a:rPr lang="en-US" sz="3200" b="1" dirty="0">
                  <a:solidFill>
                    <a:srgbClr val="9CDCFE"/>
                  </a:solidFill>
                  <a:latin typeface="Ubuntu Condensed" panose="020B0506030602030204" pitchFamily="34" charset="0"/>
                </a:rPr>
                <a:t>10</a:t>
              </a:r>
              <a:endParaRPr lang="en-SE" sz="3200" b="1" dirty="0">
                <a:solidFill>
                  <a:srgbClr val="9CDCFE"/>
                </a:solidFill>
              </a:endParaRPr>
            </a:p>
          </p:txBody>
        </p:sp>
      </p:grpSp>
      <p:sp>
        <p:nvSpPr>
          <p:cNvPr id="5" name="Title 3">
            <a:extLst>
              <a:ext uri="{FF2B5EF4-FFF2-40B4-BE49-F238E27FC236}">
                <a16:creationId xmlns:a16="http://schemas.microsoft.com/office/drawing/2014/main" id="{A5677DCE-DF52-0BD2-70E3-76F636A0AFB2}"/>
              </a:ext>
            </a:extLst>
          </p:cNvPr>
          <p:cNvSpPr txBox="1">
            <a:spLocks/>
          </p:cNvSpPr>
          <p:nvPr/>
        </p:nvSpPr>
        <p:spPr>
          <a:xfrm>
            <a:off x="326571" y="2403447"/>
            <a:ext cx="11538858" cy="1279273"/>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dk1"/>
              </a:buClr>
              <a:buSzPts val="4000"/>
              <a:buFont typeface="Aldrich"/>
              <a:buNone/>
              <a:defRPr sz="4000" b="1" i="0" u="none" strike="noStrike" cap="none">
                <a:solidFill>
                  <a:schemeClr val="dk1"/>
                </a:solidFill>
                <a:latin typeface="Ubuntu Condensed"/>
                <a:ea typeface="Ubuntu Condensed"/>
                <a:cs typeface="Ubuntu Condensed"/>
                <a:sym typeface="Ubuntu Condensed"/>
              </a:defRPr>
            </a:lvl1pPr>
            <a:lvl2pPr marR="0" lvl="1"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2pPr>
            <a:lvl3pPr marR="0" lvl="2"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3pPr>
            <a:lvl4pPr marR="0" lvl="3"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4pPr>
            <a:lvl5pPr marR="0" lvl="4"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5pPr>
            <a:lvl6pPr marR="0" lvl="5"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6pPr>
            <a:lvl7pPr marR="0" lvl="6"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7pPr>
            <a:lvl8pPr marR="0" lvl="7"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8pPr>
            <a:lvl9pPr marR="0" lvl="8"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9pPr>
          </a:lstStyle>
          <a:p>
            <a:r>
              <a:rPr lang="en-US" sz="5400" dirty="0"/>
              <a:t>User-Assigned Managed Identities 👤</a:t>
            </a:r>
            <a:endParaRPr lang="en-SE" sz="5400" dirty="0"/>
          </a:p>
        </p:txBody>
      </p:sp>
      <p:sp>
        <p:nvSpPr>
          <p:cNvPr id="6" name="TextBox 5">
            <a:extLst>
              <a:ext uri="{FF2B5EF4-FFF2-40B4-BE49-F238E27FC236}">
                <a16:creationId xmlns:a16="http://schemas.microsoft.com/office/drawing/2014/main" id="{47718EC1-274B-FB5B-DABF-A345FA721AFA}"/>
              </a:ext>
            </a:extLst>
          </p:cNvPr>
          <p:cNvSpPr txBox="1"/>
          <p:nvPr/>
        </p:nvSpPr>
        <p:spPr>
          <a:xfrm>
            <a:off x="1726029" y="3136612"/>
            <a:ext cx="8591341" cy="584775"/>
          </a:xfrm>
          <a:prstGeom prst="rect">
            <a:avLst/>
          </a:prstGeom>
          <a:noFill/>
        </p:spPr>
        <p:txBody>
          <a:bodyPr wrap="square">
            <a:spAutoFit/>
          </a:bodyPr>
          <a:lstStyle/>
          <a:p>
            <a:pPr algn="r"/>
            <a:r>
              <a:rPr lang="en-US" sz="3200" dirty="0">
                <a:solidFill>
                  <a:schemeClr val="tx1">
                    <a:lumMod val="50000"/>
                    <a:lumOff val="50000"/>
                  </a:schemeClr>
                </a:solidFill>
                <a:latin typeface="Ubuntu Condensed" panose="020B0506030602030204" pitchFamily="34" charset="0"/>
              </a:rPr>
              <a:t>without a strategy</a:t>
            </a:r>
            <a:endParaRPr lang="en-SE" sz="3200" dirty="0">
              <a:latin typeface="Ubuntu Condensed" panose="020B0506030602030204" pitchFamily="34" charset="0"/>
            </a:endParaRPr>
          </a:p>
        </p:txBody>
      </p:sp>
      <p:sp>
        <p:nvSpPr>
          <p:cNvPr id="2" name="TextBox 1">
            <a:extLst>
              <a:ext uri="{FF2B5EF4-FFF2-40B4-BE49-F238E27FC236}">
                <a16:creationId xmlns:a16="http://schemas.microsoft.com/office/drawing/2014/main" id="{558F11AA-4DA8-C168-A9D2-09937BF94632}"/>
              </a:ext>
            </a:extLst>
          </p:cNvPr>
          <p:cNvSpPr txBox="1"/>
          <p:nvPr/>
        </p:nvSpPr>
        <p:spPr>
          <a:xfrm>
            <a:off x="2604897" y="2111059"/>
            <a:ext cx="8591341" cy="584775"/>
          </a:xfrm>
          <a:prstGeom prst="rect">
            <a:avLst/>
          </a:prstGeom>
          <a:noFill/>
        </p:spPr>
        <p:txBody>
          <a:bodyPr wrap="square">
            <a:spAutoFit/>
          </a:bodyPr>
          <a:lstStyle/>
          <a:p>
            <a:r>
              <a:rPr lang="en-US" sz="3200" dirty="0">
                <a:solidFill>
                  <a:schemeClr val="tx1">
                    <a:lumMod val="50000"/>
                    <a:lumOff val="50000"/>
                  </a:schemeClr>
                </a:solidFill>
                <a:latin typeface="Ubuntu Condensed" panose="020B0506030602030204" pitchFamily="34" charset="0"/>
              </a:rPr>
              <a:t>Creating and using</a:t>
            </a:r>
            <a:endParaRPr lang="en-SE" sz="3200" dirty="0">
              <a:latin typeface="Ubuntu Condensed" panose="020B0506030602030204" pitchFamily="34" charset="0"/>
            </a:endParaRPr>
          </a:p>
        </p:txBody>
      </p:sp>
    </p:spTree>
    <p:extLst>
      <p:ext uri="{BB962C8B-B14F-4D97-AF65-F5344CB8AC3E}">
        <p14:creationId xmlns:p14="http://schemas.microsoft.com/office/powerpoint/2010/main" val="3165667295"/>
      </p:ext>
    </p:extLst>
  </p:cSld>
  <p:clrMapOvr>
    <a:masterClrMapping/>
  </p:clrMapOvr>
  <p:transition spd="slow">
    <p:push/>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842">
          <a:extLst>
            <a:ext uri="{FF2B5EF4-FFF2-40B4-BE49-F238E27FC236}">
              <a16:creationId xmlns:a16="http://schemas.microsoft.com/office/drawing/2014/main" id="{E0438823-F5DB-32C1-5F7F-5D1331AEAA90}"/>
            </a:ext>
          </a:extLst>
        </p:cNvPr>
        <p:cNvGrpSpPr/>
        <p:nvPr/>
      </p:nvGrpSpPr>
      <p:grpSpPr>
        <a:xfrm>
          <a:off x="0" y="0"/>
          <a:ext cx="0" cy="0"/>
          <a:chOff x="0" y="0"/>
          <a:chExt cx="0" cy="0"/>
        </a:xfrm>
      </p:grpSpPr>
      <p:sp>
        <p:nvSpPr>
          <p:cNvPr id="6" name="We're">
            <a:extLst>
              <a:ext uri="{FF2B5EF4-FFF2-40B4-BE49-F238E27FC236}">
                <a16:creationId xmlns:a16="http://schemas.microsoft.com/office/drawing/2014/main" id="{2475CDD7-84AD-62C1-E26E-6586EE7037F2}"/>
              </a:ext>
            </a:extLst>
          </p:cNvPr>
          <p:cNvSpPr txBox="1">
            <a:spLocks/>
          </p:cNvSpPr>
          <p:nvPr/>
        </p:nvSpPr>
        <p:spPr>
          <a:xfrm>
            <a:off x="1592672" y="1582722"/>
            <a:ext cx="2304288" cy="2493392"/>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Clr>
                <a:schemeClr val="tx1">
                  <a:lumMod val="10000"/>
                  <a:lumOff val="90000"/>
                </a:schemeClr>
              </a:buClr>
              <a:buFont typeface="Arial" panose="020B0604020202020204" pitchFamily="34" charset="0"/>
              <a:buChar char="•"/>
              <a:defRPr sz="2800" kern="1200">
                <a:solidFill>
                  <a:schemeClr val="bg1"/>
                </a:solidFill>
                <a:latin typeface="Adelle Rg" panose="02000503060000020004" pitchFamily="50" charset="0"/>
                <a:ea typeface="+mn-ea"/>
                <a:cs typeface="+mn-cs"/>
              </a:defRPr>
            </a:lvl1pPr>
            <a:lvl2pPr marL="685800" indent="-228600" algn="l" defTabSz="914400" rtl="0" eaLnBrk="1" latinLnBrk="0" hangingPunct="1">
              <a:lnSpc>
                <a:spcPct val="90000"/>
              </a:lnSpc>
              <a:spcBef>
                <a:spcPts val="500"/>
              </a:spcBef>
              <a:buClr>
                <a:schemeClr val="tx1">
                  <a:lumMod val="10000"/>
                  <a:lumOff val="90000"/>
                </a:schemeClr>
              </a:buClr>
              <a:buFont typeface="Arial" panose="020B0604020202020204" pitchFamily="34" charset="0"/>
              <a:buChar char="•"/>
              <a:defRPr sz="2400" kern="1200">
                <a:solidFill>
                  <a:schemeClr val="bg1"/>
                </a:solidFill>
                <a:latin typeface="Adelle Rg" panose="02000503060000020004" pitchFamily="50" charset="0"/>
                <a:ea typeface="+mn-ea"/>
                <a:cs typeface="+mn-cs"/>
              </a:defRPr>
            </a:lvl2pPr>
            <a:lvl3pPr marL="1143000" indent="-228600" algn="l" defTabSz="914400" rtl="0" eaLnBrk="1" latinLnBrk="0" hangingPunct="1">
              <a:lnSpc>
                <a:spcPct val="90000"/>
              </a:lnSpc>
              <a:spcBef>
                <a:spcPts val="500"/>
              </a:spcBef>
              <a:buClr>
                <a:schemeClr val="tx1">
                  <a:lumMod val="10000"/>
                  <a:lumOff val="90000"/>
                </a:schemeClr>
              </a:buClr>
              <a:buFont typeface="Arial" panose="020B0604020202020204" pitchFamily="34" charset="0"/>
              <a:buChar char="•"/>
              <a:defRPr sz="2000" kern="1200">
                <a:solidFill>
                  <a:schemeClr val="bg1"/>
                </a:solidFill>
                <a:latin typeface="Adelle Rg" panose="02000503060000020004" pitchFamily="50" charset="0"/>
                <a:ea typeface="+mn-ea"/>
                <a:cs typeface="+mn-cs"/>
              </a:defRPr>
            </a:lvl3pPr>
            <a:lvl4pPr marL="1600200" indent="-228600" algn="l" defTabSz="914400" rtl="0" eaLnBrk="1" latinLnBrk="0" hangingPunct="1">
              <a:lnSpc>
                <a:spcPct val="90000"/>
              </a:lnSpc>
              <a:spcBef>
                <a:spcPts val="500"/>
              </a:spcBef>
              <a:buClr>
                <a:schemeClr val="tx1">
                  <a:lumMod val="10000"/>
                  <a:lumOff val="90000"/>
                </a:schemeClr>
              </a:buClr>
              <a:buFont typeface="Arial" panose="020B0604020202020204" pitchFamily="34" charset="0"/>
              <a:buChar char="•"/>
              <a:defRPr sz="1800" kern="1200">
                <a:solidFill>
                  <a:schemeClr val="bg1"/>
                </a:solidFill>
                <a:latin typeface="Adelle Rg" panose="02000503060000020004" pitchFamily="50" charset="0"/>
                <a:ea typeface="+mn-ea"/>
                <a:cs typeface="+mn-cs"/>
              </a:defRPr>
            </a:lvl4pPr>
            <a:lvl5pPr marL="2057400" indent="-228600" algn="l" defTabSz="914400" rtl="0" eaLnBrk="1" latinLnBrk="0" hangingPunct="1">
              <a:lnSpc>
                <a:spcPct val="90000"/>
              </a:lnSpc>
              <a:spcBef>
                <a:spcPts val="500"/>
              </a:spcBef>
              <a:buClr>
                <a:schemeClr val="tx1">
                  <a:lumMod val="10000"/>
                  <a:lumOff val="90000"/>
                </a:schemeClr>
              </a:buClr>
              <a:buFont typeface="Arial" panose="020B0604020202020204" pitchFamily="34" charset="0"/>
              <a:buChar char="•"/>
              <a:defRPr sz="1800" kern="1200">
                <a:solidFill>
                  <a:schemeClr val="bg1"/>
                </a:solidFill>
                <a:latin typeface="Adelle Rg" panose="02000503060000020004" pitchFamily="50"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4000" dirty="0">
                <a:solidFill>
                  <a:schemeClr val="tx1">
                    <a:lumMod val="50000"/>
                    <a:lumOff val="50000"/>
                  </a:schemeClr>
                </a:solidFill>
                <a:latin typeface="Ubuntu Condensed" panose="020B0506030602030204" pitchFamily="34" charset="0"/>
              </a:rPr>
              <a:t>We’re</a:t>
            </a:r>
          </a:p>
        </p:txBody>
      </p:sp>
      <p:sp>
        <p:nvSpPr>
          <p:cNvPr id="7" name="Talking about">
            <a:extLst>
              <a:ext uri="{FF2B5EF4-FFF2-40B4-BE49-F238E27FC236}">
                <a16:creationId xmlns:a16="http://schemas.microsoft.com/office/drawing/2014/main" id="{DD249E7A-00F3-77CE-9AC9-858B9402B284}"/>
              </a:ext>
            </a:extLst>
          </p:cNvPr>
          <p:cNvSpPr txBox="1">
            <a:spLocks/>
          </p:cNvSpPr>
          <p:nvPr/>
        </p:nvSpPr>
        <p:spPr>
          <a:xfrm>
            <a:off x="2052890" y="1582722"/>
            <a:ext cx="5169408" cy="2493392"/>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Clr>
                <a:schemeClr val="tx1">
                  <a:lumMod val="10000"/>
                  <a:lumOff val="90000"/>
                </a:schemeClr>
              </a:buClr>
              <a:buFont typeface="Arial" panose="020B0604020202020204" pitchFamily="34" charset="0"/>
              <a:buChar char="•"/>
              <a:defRPr sz="2800" kern="1200">
                <a:solidFill>
                  <a:schemeClr val="bg1"/>
                </a:solidFill>
                <a:latin typeface="Adelle Rg" panose="02000503060000020004" pitchFamily="50" charset="0"/>
                <a:ea typeface="+mn-ea"/>
                <a:cs typeface="+mn-cs"/>
              </a:defRPr>
            </a:lvl1pPr>
            <a:lvl2pPr marL="685800" indent="-228600" algn="l" defTabSz="914400" rtl="0" eaLnBrk="1" latinLnBrk="0" hangingPunct="1">
              <a:lnSpc>
                <a:spcPct val="90000"/>
              </a:lnSpc>
              <a:spcBef>
                <a:spcPts val="500"/>
              </a:spcBef>
              <a:buClr>
                <a:schemeClr val="tx1">
                  <a:lumMod val="10000"/>
                  <a:lumOff val="90000"/>
                </a:schemeClr>
              </a:buClr>
              <a:buFont typeface="Arial" panose="020B0604020202020204" pitchFamily="34" charset="0"/>
              <a:buChar char="•"/>
              <a:defRPr sz="2400" kern="1200">
                <a:solidFill>
                  <a:schemeClr val="bg1"/>
                </a:solidFill>
                <a:latin typeface="Adelle Rg" panose="02000503060000020004" pitchFamily="50" charset="0"/>
                <a:ea typeface="+mn-ea"/>
                <a:cs typeface="+mn-cs"/>
              </a:defRPr>
            </a:lvl2pPr>
            <a:lvl3pPr marL="1143000" indent="-228600" algn="l" defTabSz="914400" rtl="0" eaLnBrk="1" latinLnBrk="0" hangingPunct="1">
              <a:lnSpc>
                <a:spcPct val="90000"/>
              </a:lnSpc>
              <a:spcBef>
                <a:spcPts val="500"/>
              </a:spcBef>
              <a:buClr>
                <a:schemeClr val="tx1">
                  <a:lumMod val="10000"/>
                  <a:lumOff val="90000"/>
                </a:schemeClr>
              </a:buClr>
              <a:buFont typeface="Arial" panose="020B0604020202020204" pitchFamily="34" charset="0"/>
              <a:buChar char="•"/>
              <a:defRPr sz="2000" kern="1200">
                <a:solidFill>
                  <a:schemeClr val="bg1"/>
                </a:solidFill>
                <a:latin typeface="Adelle Rg" panose="02000503060000020004" pitchFamily="50" charset="0"/>
                <a:ea typeface="+mn-ea"/>
                <a:cs typeface="+mn-cs"/>
              </a:defRPr>
            </a:lvl3pPr>
            <a:lvl4pPr marL="1600200" indent="-228600" algn="l" defTabSz="914400" rtl="0" eaLnBrk="1" latinLnBrk="0" hangingPunct="1">
              <a:lnSpc>
                <a:spcPct val="90000"/>
              </a:lnSpc>
              <a:spcBef>
                <a:spcPts val="500"/>
              </a:spcBef>
              <a:buClr>
                <a:schemeClr val="tx1">
                  <a:lumMod val="10000"/>
                  <a:lumOff val="90000"/>
                </a:schemeClr>
              </a:buClr>
              <a:buFont typeface="Arial" panose="020B0604020202020204" pitchFamily="34" charset="0"/>
              <a:buChar char="•"/>
              <a:defRPr sz="1800" kern="1200">
                <a:solidFill>
                  <a:schemeClr val="bg1"/>
                </a:solidFill>
                <a:latin typeface="Adelle Rg" panose="02000503060000020004" pitchFamily="50" charset="0"/>
                <a:ea typeface="+mn-ea"/>
                <a:cs typeface="+mn-cs"/>
              </a:defRPr>
            </a:lvl4pPr>
            <a:lvl5pPr marL="2057400" indent="-228600" algn="l" defTabSz="914400" rtl="0" eaLnBrk="1" latinLnBrk="0" hangingPunct="1">
              <a:lnSpc>
                <a:spcPct val="90000"/>
              </a:lnSpc>
              <a:spcBef>
                <a:spcPts val="500"/>
              </a:spcBef>
              <a:buClr>
                <a:schemeClr val="tx1">
                  <a:lumMod val="10000"/>
                  <a:lumOff val="90000"/>
                </a:schemeClr>
              </a:buClr>
              <a:buFont typeface="Arial" panose="020B0604020202020204" pitchFamily="34" charset="0"/>
              <a:buChar char="•"/>
              <a:defRPr sz="1800" kern="1200">
                <a:solidFill>
                  <a:schemeClr val="bg1"/>
                </a:solidFill>
                <a:latin typeface="Adelle Rg" panose="02000503060000020004" pitchFamily="50"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4000" dirty="0">
                <a:solidFill>
                  <a:schemeClr val="tx1">
                    <a:lumMod val="50000"/>
                    <a:lumOff val="50000"/>
                  </a:schemeClr>
                </a:solidFill>
                <a:latin typeface="Ubuntu Condensed" panose="020B0506030602030204" pitchFamily="34" charset="0"/>
              </a:rPr>
              <a:t>talking about</a:t>
            </a:r>
          </a:p>
        </p:txBody>
      </p:sp>
      <p:sp>
        <p:nvSpPr>
          <p:cNvPr id="10" name="We're">
            <a:extLst>
              <a:ext uri="{FF2B5EF4-FFF2-40B4-BE49-F238E27FC236}">
                <a16:creationId xmlns:a16="http://schemas.microsoft.com/office/drawing/2014/main" id="{817E8C96-B484-EC1B-2EAD-006B5D4D7EA2}"/>
              </a:ext>
            </a:extLst>
          </p:cNvPr>
          <p:cNvSpPr txBox="1">
            <a:spLocks/>
          </p:cNvSpPr>
          <p:nvPr/>
        </p:nvSpPr>
        <p:spPr>
          <a:xfrm>
            <a:off x="682752" y="2182304"/>
            <a:ext cx="10826496" cy="2493392"/>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Clr>
                <a:schemeClr val="tx1">
                  <a:lumMod val="10000"/>
                  <a:lumOff val="90000"/>
                </a:schemeClr>
              </a:buClr>
              <a:buFont typeface="Arial" panose="020B0604020202020204" pitchFamily="34" charset="0"/>
              <a:buChar char="•"/>
              <a:defRPr sz="2800" kern="1200">
                <a:solidFill>
                  <a:schemeClr val="bg1"/>
                </a:solidFill>
                <a:latin typeface="Adelle Rg" panose="02000503060000020004" pitchFamily="50" charset="0"/>
                <a:ea typeface="+mn-ea"/>
                <a:cs typeface="+mn-cs"/>
              </a:defRPr>
            </a:lvl1pPr>
            <a:lvl2pPr marL="685800" indent="-228600" algn="l" defTabSz="914400" rtl="0" eaLnBrk="1" latinLnBrk="0" hangingPunct="1">
              <a:lnSpc>
                <a:spcPct val="90000"/>
              </a:lnSpc>
              <a:spcBef>
                <a:spcPts val="500"/>
              </a:spcBef>
              <a:buClr>
                <a:schemeClr val="tx1">
                  <a:lumMod val="10000"/>
                  <a:lumOff val="90000"/>
                </a:schemeClr>
              </a:buClr>
              <a:buFont typeface="Arial" panose="020B0604020202020204" pitchFamily="34" charset="0"/>
              <a:buChar char="•"/>
              <a:defRPr sz="2400" kern="1200">
                <a:solidFill>
                  <a:schemeClr val="bg1"/>
                </a:solidFill>
                <a:latin typeface="Adelle Rg" panose="02000503060000020004" pitchFamily="50" charset="0"/>
                <a:ea typeface="+mn-ea"/>
                <a:cs typeface="+mn-cs"/>
              </a:defRPr>
            </a:lvl2pPr>
            <a:lvl3pPr marL="1143000" indent="-228600" algn="l" defTabSz="914400" rtl="0" eaLnBrk="1" latinLnBrk="0" hangingPunct="1">
              <a:lnSpc>
                <a:spcPct val="90000"/>
              </a:lnSpc>
              <a:spcBef>
                <a:spcPts val="500"/>
              </a:spcBef>
              <a:buClr>
                <a:schemeClr val="tx1">
                  <a:lumMod val="10000"/>
                  <a:lumOff val="90000"/>
                </a:schemeClr>
              </a:buClr>
              <a:buFont typeface="Arial" panose="020B0604020202020204" pitchFamily="34" charset="0"/>
              <a:buChar char="•"/>
              <a:defRPr sz="2000" kern="1200">
                <a:solidFill>
                  <a:schemeClr val="bg1"/>
                </a:solidFill>
                <a:latin typeface="Adelle Rg" panose="02000503060000020004" pitchFamily="50" charset="0"/>
                <a:ea typeface="+mn-ea"/>
                <a:cs typeface="+mn-cs"/>
              </a:defRPr>
            </a:lvl3pPr>
            <a:lvl4pPr marL="1600200" indent="-228600" algn="l" defTabSz="914400" rtl="0" eaLnBrk="1" latinLnBrk="0" hangingPunct="1">
              <a:lnSpc>
                <a:spcPct val="90000"/>
              </a:lnSpc>
              <a:spcBef>
                <a:spcPts val="500"/>
              </a:spcBef>
              <a:buClr>
                <a:schemeClr val="tx1">
                  <a:lumMod val="10000"/>
                  <a:lumOff val="90000"/>
                </a:schemeClr>
              </a:buClr>
              <a:buFont typeface="Arial" panose="020B0604020202020204" pitchFamily="34" charset="0"/>
              <a:buChar char="•"/>
              <a:defRPr sz="1800" kern="1200">
                <a:solidFill>
                  <a:schemeClr val="bg1"/>
                </a:solidFill>
                <a:latin typeface="Adelle Rg" panose="02000503060000020004" pitchFamily="50" charset="0"/>
                <a:ea typeface="+mn-ea"/>
                <a:cs typeface="+mn-cs"/>
              </a:defRPr>
            </a:lvl4pPr>
            <a:lvl5pPr marL="2057400" indent="-228600" algn="l" defTabSz="914400" rtl="0" eaLnBrk="1" latinLnBrk="0" hangingPunct="1">
              <a:lnSpc>
                <a:spcPct val="90000"/>
              </a:lnSpc>
              <a:spcBef>
                <a:spcPts val="500"/>
              </a:spcBef>
              <a:buClr>
                <a:schemeClr val="tx1">
                  <a:lumMod val="10000"/>
                  <a:lumOff val="90000"/>
                </a:schemeClr>
              </a:buClr>
              <a:buFont typeface="Arial" panose="020B0604020202020204" pitchFamily="34" charset="0"/>
              <a:buChar char="•"/>
              <a:defRPr sz="1800" kern="1200">
                <a:solidFill>
                  <a:schemeClr val="bg1"/>
                </a:solidFill>
                <a:latin typeface="Adelle Rg" panose="02000503060000020004" pitchFamily="50"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8800" dirty="0">
                <a:latin typeface="Ubuntu Condensed" panose="020B0506030602030204" pitchFamily="34" charset="0"/>
              </a:rPr>
              <a:t>Unmanaged Identities</a:t>
            </a:r>
          </a:p>
        </p:txBody>
      </p:sp>
    </p:spTree>
    <p:extLst>
      <p:ext uri="{BB962C8B-B14F-4D97-AF65-F5344CB8AC3E}">
        <p14:creationId xmlns:p14="http://schemas.microsoft.com/office/powerpoint/2010/main" val="36778865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oup 32">
            <a:extLst>
              <a:ext uri="{FF2B5EF4-FFF2-40B4-BE49-F238E27FC236}">
                <a16:creationId xmlns:a16="http://schemas.microsoft.com/office/drawing/2014/main" id="{62D2F434-C1D2-77FF-E647-F543F054DD9C}"/>
              </a:ext>
            </a:extLst>
          </p:cNvPr>
          <p:cNvGrpSpPr/>
          <p:nvPr/>
        </p:nvGrpSpPr>
        <p:grpSpPr>
          <a:xfrm>
            <a:off x="1021323" y="2698034"/>
            <a:ext cx="2357989" cy="2986522"/>
            <a:chOff x="2421401" y="2059218"/>
            <a:chExt cx="2357989" cy="2986522"/>
          </a:xfrm>
        </p:grpSpPr>
        <p:sp>
          <p:nvSpPr>
            <p:cNvPr id="32" name="Rectangle: Rounded Corners 31">
              <a:extLst>
                <a:ext uri="{FF2B5EF4-FFF2-40B4-BE49-F238E27FC236}">
                  <a16:creationId xmlns:a16="http://schemas.microsoft.com/office/drawing/2014/main" id="{02B0EE8D-1547-E792-75C8-E714FB750834}"/>
                </a:ext>
              </a:extLst>
            </p:cNvPr>
            <p:cNvSpPr/>
            <p:nvPr/>
          </p:nvSpPr>
          <p:spPr>
            <a:xfrm>
              <a:off x="2737283" y="2443748"/>
              <a:ext cx="2042107" cy="2601992"/>
            </a:xfrm>
            <a:prstGeom prst="roundRect">
              <a:avLst/>
            </a:prstGeom>
            <a:noFill/>
            <a:ln>
              <a:solidFill>
                <a:srgbClr val="9CDCF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pic>
          <p:nvPicPr>
            <p:cNvPr id="30" name="Graphic 29">
              <a:extLst>
                <a:ext uri="{FF2B5EF4-FFF2-40B4-BE49-F238E27FC236}">
                  <a16:creationId xmlns:a16="http://schemas.microsoft.com/office/drawing/2014/main" id="{30001F17-0823-05E3-D081-F2452EFF024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421401" y="2059218"/>
              <a:ext cx="752708" cy="752708"/>
            </a:xfrm>
            <a:prstGeom prst="rect">
              <a:avLst/>
            </a:prstGeom>
          </p:spPr>
        </p:pic>
      </p:grpSp>
      <p:grpSp>
        <p:nvGrpSpPr>
          <p:cNvPr id="34" name="Group 33">
            <a:extLst>
              <a:ext uri="{FF2B5EF4-FFF2-40B4-BE49-F238E27FC236}">
                <a16:creationId xmlns:a16="http://schemas.microsoft.com/office/drawing/2014/main" id="{2CBAB88A-04F5-EB38-535D-F7F44225F06E}"/>
              </a:ext>
            </a:extLst>
          </p:cNvPr>
          <p:cNvGrpSpPr/>
          <p:nvPr/>
        </p:nvGrpSpPr>
        <p:grpSpPr>
          <a:xfrm>
            <a:off x="434137" y="2164424"/>
            <a:ext cx="3218552" cy="3795822"/>
            <a:chOff x="2549863" y="2242914"/>
            <a:chExt cx="3218552" cy="3795822"/>
          </a:xfrm>
        </p:grpSpPr>
        <p:sp>
          <p:nvSpPr>
            <p:cNvPr id="35" name="Rectangle: Rounded Corners 34">
              <a:extLst>
                <a:ext uri="{FF2B5EF4-FFF2-40B4-BE49-F238E27FC236}">
                  <a16:creationId xmlns:a16="http://schemas.microsoft.com/office/drawing/2014/main" id="{3DE411E4-0651-F828-F0C5-0E8AA51A9E95}"/>
                </a:ext>
              </a:extLst>
            </p:cNvPr>
            <p:cNvSpPr/>
            <p:nvPr/>
          </p:nvSpPr>
          <p:spPr>
            <a:xfrm>
              <a:off x="2763984" y="2510611"/>
              <a:ext cx="3004431" cy="3528125"/>
            </a:xfrm>
            <a:prstGeom prst="roundRect">
              <a:avLst/>
            </a:prstGeom>
            <a:noFill/>
            <a:ln>
              <a:solidFill>
                <a:srgbClr val="9CDCF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pic>
          <p:nvPicPr>
            <p:cNvPr id="36" name="Graphic 35">
              <a:extLst>
                <a:ext uri="{FF2B5EF4-FFF2-40B4-BE49-F238E27FC236}">
                  <a16:creationId xmlns:a16="http://schemas.microsoft.com/office/drawing/2014/main" id="{AAB64BC7-3153-C62B-A513-D361A3873A64}"/>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2549863" y="2242914"/>
              <a:ext cx="801308" cy="801308"/>
            </a:xfrm>
            <a:prstGeom prst="rect">
              <a:avLst/>
            </a:prstGeom>
          </p:spPr>
        </p:pic>
      </p:grpSp>
      <p:grpSp>
        <p:nvGrpSpPr>
          <p:cNvPr id="26" name="Group 25">
            <a:extLst>
              <a:ext uri="{FF2B5EF4-FFF2-40B4-BE49-F238E27FC236}">
                <a16:creationId xmlns:a16="http://schemas.microsoft.com/office/drawing/2014/main" id="{40DB0DF6-1681-3ED1-9B47-EAA28697A4FE}"/>
              </a:ext>
            </a:extLst>
          </p:cNvPr>
          <p:cNvGrpSpPr/>
          <p:nvPr/>
        </p:nvGrpSpPr>
        <p:grpSpPr>
          <a:xfrm>
            <a:off x="1213120" y="3259360"/>
            <a:ext cx="2372128" cy="2199585"/>
            <a:chOff x="2082577" y="2184705"/>
            <a:chExt cx="2372128" cy="2199585"/>
          </a:xfrm>
        </p:grpSpPr>
        <p:pic>
          <p:nvPicPr>
            <p:cNvPr id="6" name="Graphic 5">
              <a:extLst>
                <a:ext uri="{FF2B5EF4-FFF2-40B4-BE49-F238E27FC236}">
                  <a16:creationId xmlns:a16="http://schemas.microsoft.com/office/drawing/2014/main" id="{AE385FB8-1167-4E51-74BE-1DEB5FDB5432}"/>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2525453" y="2897916"/>
              <a:ext cx="1486376" cy="1486374"/>
            </a:xfrm>
            <a:prstGeom prst="rect">
              <a:avLst/>
            </a:prstGeom>
          </p:spPr>
        </p:pic>
        <p:sp>
          <p:nvSpPr>
            <p:cNvPr id="7" name="TextBox 6">
              <a:extLst>
                <a:ext uri="{FF2B5EF4-FFF2-40B4-BE49-F238E27FC236}">
                  <a16:creationId xmlns:a16="http://schemas.microsoft.com/office/drawing/2014/main" id="{D5C1D1BB-F341-40EC-1C20-DCE257DEE6D6}"/>
                </a:ext>
              </a:extLst>
            </p:cNvPr>
            <p:cNvSpPr txBox="1"/>
            <p:nvPr/>
          </p:nvSpPr>
          <p:spPr>
            <a:xfrm>
              <a:off x="2082577" y="2184705"/>
              <a:ext cx="2372128" cy="707886"/>
            </a:xfrm>
            <a:prstGeom prst="rect">
              <a:avLst/>
            </a:prstGeom>
            <a:noFill/>
          </p:spPr>
          <p:txBody>
            <a:bodyPr wrap="square" rtlCol="0">
              <a:spAutoFit/>
            </a:bodyPr>
            <a:lstStyle/>
            <a:p>
              <a:pPr algn="ctr"/>
              <a:r>
                <a:rPr lang="en-US" sz="2000" dirty="0">
                  <a:latin typeface="Ubuntu Condensed" panose="020B0506030602030204" pitchFamily="34" charset="0"/>
                </a:rPr>
                <a:t>User-Assigned Managed Identity</a:t>
              </a:r>
              <a:endParaRPr lang="en-SE" sz="2000" dirty="0">
                <a:latin typeface="Ubuntu Condensed" panose="020B0506030602030204" pitchFamily="34" charset="0"/>
              </a:endParaRPr>
            </a:p>
          </p:txBody>
        </p:sp>
      </p:grpSp>
      <p:grpSp>
        <p:nvGrpSpPr>
          <p:cNvPr id="39" name="Group 38">
            <a:extLst>
              <a:ext uri="{FF2B5EF4-FFF2-40B4-BE49-F238E27FC236}">
                <a16:creationId xmlns:a16="http://schemas.microsoft.com/office/drawing/2014/main" id="{A8F07AEA-8C35-F4F3-7594-730368387A06}"/>
              </a:ext>
            </a:extLst>
          </p:cNvPr>
          <p:cNvGrpSpPr/>
          <p:nvPr/>
        </p:nvGrpSpPr>
        <p:grpSpPr>
          <a:xfrm>
            <a:off x="7778479" y="3615096"/>
            <a:ext cx="2372128" cy="1768256"/>
            <a:chOff x="7242358" y="2540441"/>
            <a:chExt cx="2372128" cy="1768256"/>
          </a:xfrm>
        </p:grpSpPr>
        <p:pic>
          <p:nvPicPr>
            <p:cNvPr id="11" name="Graphic 10">
              <a:extLst>
                <a:ext uri="{FF2B5EF4-FFF2-40B4-BE49-F238E27FC236}">
                  <a16:creationId xmlns:a16="http://schemas.microsoft.com/office/drawing/2014/main" id="{2C7E6DEC-1A8D-5C2B-D56D-372E51D39FC9}"/>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7737297" y="2954657"/>
              <a:ext cx="1382250" cy="1354040"/>
            </a:xfrm>
            <a:prstGeom prst="rect">
              <a:avLst/>
            </a:prstGeom>
          </p:spPr>
        </p:pic>
        <p:sp>
          <p:nvSpPr>
            <p:cNvPr id="12" name="TextBox 11">
              <a:extLst>
                <a:ext uri="{FF2B5EF4-FFF2-40B4-BE49-F238E27FC236}">
                  <a16:creationId xmlns:a16="http://schemas.microsoft.com/office/drawing/2014/main" id="{A3F23CB3-58F5-6EDF-18C9-CC492C2854A2}"/>
                </a:ext>
              </a:extLst>
            </p:cNvPr>
            <p:cNvSpPr txBox="1"/>
            <p:nvPr/>
          </p:nvSpPr>
          <p:spPr>
            <a:xfrm>
              <a:off x="7242358" y="2540441"/>
              <a:ext cx="2372128" cy="400110"/>
            </a:xfrm>
            <a:prstGeom prst="rect">
              <a:avLst/>
            </a:prstGeom>
            <a:noFill/>
          </p:spPr>
          <p:txBody>
            <a:bodyPr wrap="square" rtlCol="0">
              <a:spAutoFit/>
            </a:bodyPr>
            <a:lstStyle/>
            <a:p>
              <a:pPr algn="ctr"/>
              <a:r>
                <a:rPr lang="en-US" sz="2000" dirty="0">
                  <a:latin typeface="Ubuntu Condensed" panose="020B0506030602030204" pitchFamily="34" charset="0"/>
                </a:rPr>
                <a:t>GitHub Action</a:t>
              </a:r>
            </a:p>
          </p:txBody>
        </p:sp>
      </p:grpSp>
      <p:cxnSp>
        <p:nvCxnSpPr>
          <p:cNvPr id="15" name="Straight Connector 14">
            <a:extLst>
              <a:ext uri="{FF2B5EF4-FFF2-40B4-BE49-F238E27FC236}">
                <a16:creationId xmlns:a16="http://schemas.microsoft.com/office/drawing/2014/main" id="{0E99BA2D-556A-D125-8B99-61280B4DCB97}"/>
              </a:ext>
            </a:extLst>
          </p:cNvPr>
          <p:cNvCxnSpPr>
            <a:cxnSpLocks/>
            <a:stCxn id="6" idx="3"/>
          </p:cNvCxnSpPr>
          <p:nvPr/>
        </p:nvCxnSpPr>
        <p:spPr>
          <a:xfrm>
            <a:off x="3142372" y="4715758"/>
            <a:ext cx="4926972" cy="0"/>
          </a:xfrm>
          <a:prstGeom prst="line">
            <a:avLst/>
          </a:prstGeom>
          <a:ln w="28575">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25" name="Group 24">
            <a:extLst>
              <a:ext uri="{FF2B5EF4-FFF2-40B4-BE49-F238E27FC236}">
                <a16:creationId xmlns:a16="http://schemas.microsoft.com/office/drawing/2014/main" id="{C1E385CF-FDE8-703C-3FBA-94FD8AEBEBB0}"/>
              </a:ext>
            </a:extLst>
          </p:cNvPr>
          <p:cNvGrpSpPr/>
          <p:nvPr/>
        </p:nvGrpSpPr>
        <p:grpSpPr>
          <a:xfrm>
            <a:off x="1337205" y="3704546"/>
            <a:ext cx="2123954" cy="1616989"/>
            <a:chOff x="2206662" y="2629891"/>
            <a:chExt cx="2123954" cy="1616989"/>
          </a:xfrm>
        </p:grpSpPr>
        <p:pic>
          <p:nvPicPr>
            <p:cNvPr id="23" name="Graphic 22">
              <a:extLst>
                <a:ext uri="{FF2B5EF4-FFF2-40B4-BE49-F238E27FC236}">
                  <a16:creationId xmlns:a16="http://schemas.microsoft.com/office/drawing/2014/main" id="{DE1AFD48-48BA-2FD7-B7D8-3FF58BD36352}"/>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662862" y="3035326"/>
              <a:ext cx="1211554" cy="1211554"/>
            </a:xfrm>
            <a:prstGeom prst="rect">
              <a:avLst/>
            </a:prstGeom>
          </p:spPr>
        </p:pic>
        <p:sp>
          <p:nvSpPr>
            <p:cNvPr id="24" name="TextBox 23">
              <a:extLst>
                <a:ext uri="{FF2B5EF4-FFF2-40B4-BE49-F238E27FC236}">
                  <a16:creationId xmlns:a16="http://schemas.microsoft.com/office/drawing/2014/main" id="{0F8CFC93-0455-97DB-9AC9-A619F1D24558}"/>
                </a:ext>
              </a:extLst>
            </p:cNvPr>
            <p:cNvSpPr txBox="1"/>
            <p:nvPr/>
          </p:nvSpPr>
          <p:spPr>
            <a:xfrm>
              <a:off x="2206662" y="2629891"/>
              <a:ext cx="2123954" cy="400110"/>
            </a:xfrm>
            <a:prstGeom prst="rect">
              <a:avLst/>
            </a:prstGeom>
            <a:noFill/>
          </p:spPr>
          <p:txBody>
            <a:bodyPr wrap="square" rtlCol="0">
              <a:spAutoFit/>
            </a:bodyPr>
            <a:lstStyle/>
            <a:p>
              <a:pPr algn="ctr"/>
              <a:r>
                <a:rPr lang="en-US" sz="2000" dirty="0">
                  <a:latin typeface="Ubuntu Condensed" panose="020B0506030602030204" pitchFamily="34" charset="0"/>
                </a:rPr>
                <a:t>Service Principal</a:t>
              </a:r>
              <a:endParaRPr lang="en-SE" sz="2000" dirty="0">
                <a:latin typeface="Ubuntu Condensed" panose="020B0506030602030204" pitchFamily="34" charset="0"/>
              </a:endParaRPr>
            </a:p>
          </p:txBody>
        </p:sp>
      </p:grpSp>
      <p:sp>
        <p:nvSpPr>
          <p:cNvPr id="27" name="TextBox 26">
            <a:extLst>
              <a:ext uri="{FF2B5EF4-FFF2-40B4-BE49-F238E27FC236}">
                <a16:creationId xmlns:a16="http://schemas.microsoft.com/office/drawing/2014/main" id="{E83A88FF-5E37-3F3B-CDEA-A4A2F2D25FF4}"/>
              </a:ext>
            </a:extLst>
          </p:cNvPr>
          <p:cNvSpPr txBox="1"/>
          <p:nvPr/>
        </p:nvSpPr>
        <p:spPr>
          <a:xfrm>
            <a:off x="5142684" y="4303600"/>
            <a:ext cx="1278332" cy="400110"/>
          </a:xfrm>
          <a:prstGeom prst="rect">
            <a:avLst/>
          </a:prstGeom>
          <a:noFill/>
        </p:spPr>
        <p:txBody>
          <a:bodyPr wrap="square" rtlCol="0">
            <a:spAutoFit/>
          </a:bodyPr>
          <a:lstStyle/>
          <a:p>
            <a:pPr algn="ctr"/>
            <a:r>
              <a:rPr lang="en-US" sz="2000" dirty="0">
                <a:latin typeface="Ubuntu Condensed" panose="020B0506030602030204" pitchFamily="34" charset="0"/>
              </a:rPr>
              <a:t>Secret 📝</a:t>
            </a:r>
            <a:endParaRPr lang="en-SE" sz="2000" dirty="0">
              <a:latin typeface="Ubuntu Condensed" panose="020B0506030602030204" pitchFamily="34" charset="0"/>
            </a:endParaRPr>
          </a:p>
        </p:txBody>
      </p:sp>
      <p:grpSp>
        <p:nvGrpSpPr>
          <p:cNvPr id="43" name="Group 42">
            <a:extLst>
              <a:ext uri="{FF2B5EF4-FFF2-40B4-BE49-F238E27FC236}">
                <a16:creationId xmlns:a16="http://schemas.microsoft.com/office/drawing/2014/main" id="{6328F8E6-D324-03C9-E4DA-8DE29BA3DB4E}"/>
              </a:ext>
            </a:extLst>
          </p:cNvPr>
          <p:cNvGrpSpPr/>
          <p:nvPr/>
        </p:nvGrpSpPr>
        <p:grpSpPr>
          <a:xfrm>
            <a:off x="4237903" y="4187825"/>
            <a:ext cx="2728754" cy="523220"/>
            <a:chOff x="4609891" y="3113170"/>
            <a:chExt cx="2728754" cy="523220"/>
          </a:xfrm>
        </p:grpSpPr>
        <p:sp>
          <p:nvSpPr>
            <p:cNvPr id="40" name="TextBox 39">
              <a:extLst>
                <a:ext uri="{FF2B5EF4-FFF2-40B4-BE49-F238E27FC236}">
                  <a16:creationId xmlns:a16="http://schemas.microsoft.com/office/drawing/2014/main" id="{7C56DEA5-489F-37B1-8045-DB96C69A3E74}"/>
                </a:ext>
              </a:extLst>
            </p:cNvPr>
            <p:cNvSpPr txBox="1"/>
            <p:nvPr/>
          </p:nvSpPr>
          <p:spPr>
            <a:xfrm>
              <a:off x="4609891" y="3231567"/>
              <a:ext cx="2529344" cy="400110"/>
            </a:xfrm>
            <a:prstGeom prst="rect">
              <a:avLst/>
            </a:prstGeom>
            <a:noFill/>
          </p:spPr>
          <p:txBody>
            <a:bodyPr wrap="square" rtlCol="0">
              <a:spAutoFit/>
            </a:bodyPr>
            <a:lstStyle/>
            <a:p>
              <a:pPr algn="ctr"/>
              <a:r>
                <a:rPr lang="en-US" sz="2000" dirty="0">
                  <a:latin typeface="Ubuntu Condensed" panose="020B0506030602030204" pitchFamily="34" charset="0"/>
                </a:rPr>
                <a:t>Federated Credential</a:t>
              </a:r>
              <a:endParaRPr lang="en-SE" sz="2000" dirty="0">
                <a:latin typeface="Ubuntu Condensed" panose="020B0506030602030204" pitchFamily="34" charset="0"/>
              </a:endParaRPr>
            </a:p>
          </p:txBody>
        </p:sp>
        <p:sp>
          <p:nvSpPr>
            <p:cNvPr id="42" name="TextBox 41">
              <a:extLst>
                <a:ext uri="{FF2B5EF4-FFF2-40B4-BE49-F238E27FC236}">
                  <a16:creationId xmlns:a16="http://schemas.microsoft.com/office/drawing/2014/main" id="{0465B902-D408-8B2B-0438-ECBE5FC6C531}"/>
                </a:ext>
              </a:extLst>
            </p:cNvPr>
            <p:cNvSpPr txBox="1"/>
            <p:nvPr/>
          </p:nvSpPr>
          <p:spPr>
            <a:xfrm>
              <a:off x="6870840" y="3113170"/>
              <a:ext cx="467805" cy="523220"/>
            </a:xfrm>
            <a:prstGeom prst="rect">
              <a:avLst/>
            </a:prstGeom>
            <a:noFill/>
          </p:spPr>
          <p:txBody>
            <a:bodyPr wrap="square">
              <a:spAutoFit/>
            </a:bodyPr>
            <a:lstStyle/>
            <a:p>
              <a:pPr algn="ctr"/>
              <a:r>
                <a:rPr lang="en-US" sz="2800" dirty="0">
                  <a:latin typeface="Ubuntu Condensed" panose="020B0506030602030204" pitchFamily="34" charset="0"/>
                </a:rPr>
                <a:t>🪪</a:t>
              </a:r>
              <a:endParaRPr lang="en-SE" sz="2800" dirty="0"/>
            </a:p>
          </p:txBody>
        </p:sp>
      </p:grpSp>
      <p:grpSp>
        <p:nvGrpSpPr>
          <p:cNvPr id="44" name="Group 43">
            <a:extLst>
              <a:ext uri="{FF2B5EF4-FFF2-40B4-BE49-F238E27FC236}">
                <a16:creationId xmlns:a16="http://schemas.microsoft.com/office/drawing/2014/main" id="{933E1D9A-4FCD-7790-7CDF-E71417E81B2A}"/>
              </a:ext>
            </a:extLst>
          </p:cNvPr>
          <p:cNvGrpSpPr/>
          <p:nvPr/>
        </p:nvGrpSpPr>
        <p:grpSpPr>
          <a:xfrm>
            <a:off x="4934652" y="180099"/>
            <a:ext cx="2219009" cy="3079261"/>
            <a:chOff x="4931700" y="349739"/>
            <a:chExt cx="2219009" cy="3079261"/>
          </a:xfrm>
        </p:grpSpPr>
        <p:sp>
          <p:nvSpPr>
            <p:cNvPr id="45" name="Rectangle: Rounded Corners 44">
              <a:extLst>
                <a:ext uri="{FF2B5EF4-FFF2-40B4-BE49-F238E27FC236}">
                  <a16:creationId xmlns:a16="http://schemas.microsoft.com/office/drawing/2014/main" id="{90E88F66-7639-D6CD-769D-3A453D501F49}"/>
                </a:ext>
              </a:extLst>
            </p:cNvPr>
            <p:cNvSpPr/>
            <p:nvPr/>
          </p:nvSpPr>
          <p:spPr>
            <a:xfrm>
              <a:off x="4931700" y="811405"/>
              <a:ext cx="2219009" cy="2617595"/>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SE" dirty="0">
                  <a:latin typeface="Ubuntu Condensed" panose="020B0506030602030204" pitchFamily="34" charset="0"/>
                </a:rPr>
                <a:t>"</a:t>
              </a:r>
              <a:r>
                <a:rPr lang="en-SE" dirty="0" err="1">
                  <a:latin typeface="Ubuntu Condensed" panose="020B0506030602030204" pitchFamily="34" charset="0"/>
                </a:rPr>
                <a:t>roleName</a:t>
              </a:r>
              <a:r>
                <a:rPr lang="en-SE" dirty="0">
                  <a:latin typeface="Ubuntu Condensed" panose="020B0506030602030204" pitchFamily="34" charset="0"/>
                </a:rPr>
                <a:t>": “</a:t>
              </a:r>
              <a:r>
                <a:rPr lang="en-US" b="1" dirty="0">
                  <a:latin typeface="Ubuntu Condensed" panose="020B0506030602030204" pitchFamily="34" charset="0"/>
                </a:rPr>
                <a:t>Contributor</a:t>
              </a:r>
              <a:r>
                <a:rPr lang="en-SE" dirty="0">
                  <a:latin typeface="Ubuntu Condensed" panose="020B0506030602030204" pitchFamily="34" charset="0"/>
                </a:rPr>
                <a:t>",</a:t>
              </a:r>
              <a:br>
                <a:rPr lang="en-US" dirty="0">
                  <a:latin typeface="Ubuntu Condensed" panose="020B0506030602030204" pitchFamily="34" charset="0"/>
                </a:rPr>
              </a:br>
              <a:r>
                <a:rPr lang="en-SE" dirty="0">
                  <a:latin typeface="Ubuntu Condensed" panose="020B0506030602030204" pitchFamily="34" charset="0"/>
                </a:rPr>
                <a:t>"permissions": [</a:t>
              </a:r>
            </a:p>
            <a:p>
              <a:r>
                <a:rPr lang="en-SE" dirty="0">
                  <a:latin typeface="Ubuntu Condensed" panose="020B0506030602030204" pitchFamily="34" charset="0"/>
                </a:rPr>
                <a:t>  {</a:t>
              </a:r>
            </a:p>
            <a:p>
              <a:r>
                <a:rPr lang="en-SE" dirty="0">
                  <a:latin typeface="Ubuntu Condensed" panose="020B0506030602030204" pitchFamily="34" charset="0"/>
                </a:rPr>
                <a:t>    "actions": [ "*“</a:t>
              </a:r>
              <a:r>
                <a:rPr lang="en-US" dirty="0">
                  <a:latin typeface="Ubuntu Condensed" panose="020B0506030602030204" pitchFamily="34" charset="0"/>
                </a:rPr>
                <a:t> </a:t>
              </a:r>
              <a:r>
                <a:rPr lang="en-SE" dirty="0">
                  <a:latin typeface="Ubuntu Condensed" panose="020B0506030602030204" pitchFamily="34" charset="0"/>
                </a:rPr>
                <a:t>],</a:t>
              </a:r>
            </a:p>
            <a:p>
              <a:r>
                <a:rPr lang="en-SE" dirty="0">
                  <a:latin typeface="Ubuntu Condensed" panose="020B0506030602030204" pitchFamily="34" charset="0"/>
                </a:rPr>
                <a:t>    "</a:t>
              </a:r>
              <a:r>
                <a:rPr lang="en-SE" dirty="0" err="1">
                  <a:latin typeface="Ubuntu Condensed" panose="020B0506030602030204" pitchFamily="34" charset="0"/>
                </a:rPr>
                <a:t>dataActions</a:t>
              </a:r>
              <a:r>
                <a:rPr lang="en-SE" dirty="0">
                  <a:latin typeface="Ubuntu Condensed" panose="020B0506030602030204" pitchFamily="34" charset="0"/>
                </a:rPr>
                <a:t>": [],</a:t>
              </a:r>
            </a:p>
            <a:p>
              <a:r>
                <a:rPr lang="en-SE" dirty="0">
                  <a:latin typeface="Ubuntu Condensed" panose="020B0506030602030204" pitchFamily="34" charset="0"/>
                </a:rPr>
                <a:t>    "</a:t>
              </a:r>
              <a:r>
                <a:rPr lang="en-SE" dirty="0" err="1">
                  <a:latin typeface="Ubuntu Condensed" panose="020B0506030602030204" pitchFamily="34" charset="0"/>
                </a:rPr>
                <a:t>notActions</a:t>
              </a:r>
              <a:r>
                <a:rPr lang="en-SE" dirty="0">
                  <a:latin typeface="Ubuntu Condensed" panose="020B0506030602030204" pitchFamily="34" charset="0"/>
                </a:rPr>
                <a:t>": [</a:t>
              </a:r>
              <a:endParaRPr lang="en-US" dirty="0">
                <a:latin typeface="Ubuntu Condensed" panose="020B0506030602030204" pitchFamily="34" charset="0"/>
              </a:endParaRPr>
            </a:p>
            <a:p>
              <a:r>
                <a:rPr lang="en-US" dirty="0">
                  <a:latin typeface="Ubuntu Condensed" panose="020B0506030602030204" pitchFamily="34" charset="0"/>
                </a:rPr>
                <a:t>       …</a:t>
              </a:r>
            </a:p>
            <a:p>
              <a:r>
                <a:rPr lang="en-US" dirty="0">
                  <a:latin typeface="Ubuntu Condensed" panose="020B0506030602030204" pitchFamily="34" charset="0"/>
                </a:rPr>
                <a:t>     </a:t>
              </a:r>
              <a:r>
                <a:rPr lang="en-SE" dirty="0">
                  <a:latin typeface="Ubuntu Condensed" panose="020B0506030602030204" pitchFamily="34" charset="0"/>
                </a:rPr>
                <a:t>],</a:t>
              </a:r>
            </a:p>
            <a:p>
              <a:r>
                <a:rPr lang="en-SE" dirty="0">
                  <a:latin typeface="Ubuntu Condensed" panose="020B0506030602030204" pitchFamily="34" charset="0"/>
                </a:rPr>
                <a:t>    "</a:t>
              </a:r>
              <a:r>
                <a:rPr lang="en-SE" dirty="0" err="1">
                  <a:latin typeface="Ubuntu Condensed" panose="020B0506030602030204" pitchFamily="34" charset="0"/>
                </a:rPr>
                <a:t>notDataActions</a:t>
              </a:r>
              <a:r>
                <a:rPr lang="en-SE" dirty="0">
                  <a:latin typeface="Ubuntu Condensed" panose="020B0506030602030204" pitchFamily="34" charset="0"/>
                </a:rPr>
                <a:t>": []</a:t>
              </a:r>
            </a:p>
            <a:p>
              <a:r>
                <a:rPr lang="en-SE" dirty="0">
                  <a:latin typeface="Ubuntu Condensed" panose="020B0506030602030204" pitchFamily="34" charset="0"/>
                </a:rPr>
                <a:t>  }</a:t>
              </a:r>
              <a:endParaRPr lang="en-US" dirty="0">
                <a:latin typeface="Ubuntu Condensed" panose="020B0506030602030204" pitchFamily="34" charset="0"/>
              </a:endParaRPr>
            </a:p>
            <a:p>
              <a:r>
                <a:rPr lang="en-SE" dirty="0">
                  <a:latin typeface="Ubuntu Condensed" panose="020B0506030602030204" pitchFamily="34" charset="0"/>
                </a:rPr>
                <a:t>]</a:t>
              </a:r>
            </a:p>
          </p:txBody>
        </p:sp>
        <p:sp>
          <p:nvSpPr>
            <p:cNvPr id="47" name="TextBox 46">
              <a:extLst>
                <a:ext uri="{FF2B5EF4-FFF2-40B4-BE49-F238E27FC236}">
                  <a16:creationId xmlns:a16="http://schemas.microsoft.com/office/drawing/2014/main" id="{CDB1D225-1DC6-543B-1271-9554412A277A}"/>
                </a:ext>
              </a:extLst>
            </p:cNvPr>
            <p:cNvSpPr txBox="1"/>
            <p:nvPr/>
          </p:nvSpPr>
          <p:spPr>
            <a:xfrm>
              <a:off x="5139732" y="349739"/>
              <a:ext cx="1802944" cy="461665"/>
            </a:xfrm>
            <a:prstGeom prst="rect">
              <a:avLst/>
            </a:prstGeom>
            <a:noFill/>
          </p:spPr>
          <p:txBody>
            <a:bodyPr wrap="square">
              <a:spAutoFit/>
            </a:bodyPr>
            <a:lstStyle/>
            <a:p>
              <a:pPr algn="ctr"/>
              <a:r>
                <a:rPr lang="en-US" sz="2400" b="1" dirty="0">
                  <a:latin typeface="Ubuntu Condensed" panose="020B0506030602030204" pitchFamily="34" charset="0"/>
                </a:rPr>
                <a:t>Contributor</a:t>
              </a:r>
              <a:endParaRPr lang="en-SE" sz="2400" dirty="0"/>
            </a:p>
          </p:txBody>
        </p:sp>
      </p:grpSp>
      <p:grpSp>
        <p:nvGrpSpPr>
          <p:cNvPr id="51" name="Group 50">
            <a:extLst>
              <a:ext uri="{FF2B5EF4-FFF2-40B4-BE49-F238E27FC236}">
                <a16:creationId xmlns:a16="http://schemas.microsoft.com/office/drawing/2014/main" id="{D8E2B38C-D8C5-6C12-ECC0-B488351C8946}"/>
              </a:ext>
            </a:extLst>
          </p:cNvPr>
          <p:cNvGrpSpPr/>
          <p:nvPr/>
        </p:nvGrpSpPr>
        <p:grpSpPr>
          <a:xfrm>
            <a:off x="1088496" y="423013"/>
            <a:ext cx="2123954" cy="1401624"/>
            <a:chOff x="9919722" y="1777935"/>
            <a:chExt cx="2123954" cy="1401624"/>
          </a:xfrm>
        </p:grpSpPr>
        <p:sp>
          <p:nvSpPr>
            <p:cNvPr id="53" name="TextBox 52">
              <a:extLst>
                <a:ext uri="{FF2B5EF4-FFF2-40B4-BE49-F238E27FC236}">
                  <a16:creationId xmlns:a16="http://schemas.microsoft.com/office/drawing/2014/main" id="{DC58D867-FA15-B399-8425-5A9C844A1116}"/>
                </a:ext>
              </a:extLst>
            </p:cNvPr>
            <p:cNvSpPr txBox="1"/>
            <p:nvPr/>
          </p:nvSpPr>
          <p:spPr>
            <a:xfrm>
              <a:off x="10442538" y="2071563"/>
              <a:ext cx="1078322" cy="1107996"/>
            </a:xfrm>
            <a:prstGeom prst="rect">
              <a:avLst/>
            </a:prstGeom>
            <a:noFill/>
          </p:spPr>
          <p:txBody>
            <a:bodyPr wrap="square" rtlCol="0">
              <a:spAutoFit/>
            </a:bodyPr>
            <a:lstStyle/>
            <a:p>
              <a:pPr algn="ctr"/>
              <a:r>
                <a:rPr lang="en-US" sz="6600" dirty="0">
                  <a:latin typeface="Ubuntu Condensed" panose="020B0506030602030204" pitchFamily="34" charset="0"/>
                </a:rPr>
                <a:t>🧑‍💻</a:t>
              </a:r>
              <a:endParaRPr lang="en-SE" sz="6600" dirty="0">
                <a:latin typeface="Ubuntu Condensed" panose="020B0506030602030204" pitchFamily="34" charset="0"/>
              </a:endParaRPr>
            </a:p>
          </p:txBody>
        </p:sp>
        <p:sp>
          <p:nvSpPr>
            <p:cNvPr id="54" name="TextBox 53">
              <a:extLst>
                <a:ext uri="{FF2B5EF4-FFF2-40B4-BE49-F238E27FC236}">
                  <a16:creationId xmlns:a16="http://schemas.microsoft.com/office/drawing/2014/main" id="{C8D2AE27-3403-0728-0352-48A7A8913F14}"/>
                </a:ext>
              </a:extLst>
            </p:cNvPr>
            <p:cNvSpPr txBox="1"/>
            <p:nvPr/>
          </p:nvSpPr>
          <p:spPr>
            <a:xfrm>
              <a:off x="9919722" y="1777935"/>
              <a:ext cx="2123954" cy="400110"/>
            </a:xfrm>
            <a:prstGeom prst="rect">
              <a:avLst/>
            </a:prstGeom>
            <a:noFill/>
          </p:spPr>
          <p:txBody>
            <a:bodyPr wrap="square" rtlCol="0">
              <a:spAutoFit/>
            </a:bodyPr>
            <a:lstStyle/>
            <a:p>
              <a:pPr algn="ctr"/>
              <a:r>
                <a:rPr lang="en-US" sz="2000" dirty="0">
                  <a:latin typeface="Ubuntu Condensed" panose="020B0506030602030204" pitchFamily="34" charset="0"/>
                </a:rPr>
                <a:t>IT Operator</a:t>
              </a:r>
              <a:endParaRPr lang="en-SE" sz="2000" dirty="0">
                <a:latin typeface="Ubuntu Condensed" panose="020B0506030602030204" pitchFamily="34" charset="0"/>
              </a:endParaRPr>
            </a:p>
          </p:txBody>
        </p:sp>
      </p:grpSp>
      <p:cxnSp>
        <p:nvCxnSpPr>
          <p:cNvPr id="57" name="Straight Connector 56">
            <a:extLst>
              <a:ext uri="{FF2B5EF4-FFF2-40B4-BE49-F238E27FC236}">
                <a16:creationId xmlns:a16="http://schemas.microsoft.com/office/drawing/2014/main" id="{AE75EDD2-F3AF-2FC6-04C2-425AF36F51E2}"/>
              </a:ext>
            </a:extLst>
          </p:cNvPr>
          <p:cNvCxnSpPr>
            <a:cxnSpLocks/>
            <a:stCxn id="53" idx="3"/>
            <a:endCxn id="45" idx="1"/>
          </p:cNvCxnSpPr>
          <p:nvPr/>
        </p:nvCxnSpPr>
        <p:spPr>
          <a:xfrm>
            <a:off x="2689634" y="1270639"/>
            <a:ext cx="2245018" cy="679924"/>
          </a:xfrm>
          <a:prstGeom prst="bentConnector3">
            <a:avLst>
              <a:gd name="adj1" fmla="val 50000"/>
            </a:avLst>
          </a:prstGeom>
          <a:ln w="28575">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6FE897E9-4F55-4B6F-E528-7640C6BE2F01}"/>
              </a:ext>
            </a:extLst>
          </p:cNvPr>
          <p:cNvCxnSpPr>
            <a:cxnSpLocks/>
            <a:stCxn id="53" idx="1"/>
            <a:endCxn id="36" idx="0"/>
          </p:cNvCxnSpPr>
          <p:nvPr/>
        </p:nvCxnSpPr>
        <p:spPr>
          <a:xfrm rot="10800000" flipV="1">
            <a:off x="834792" y="1270638"/>
            <a:ext cx="776521" cy="893785"/>
          </a:xfrm>
          <a:prstGeom prst="bentConnector2">
            <a:avLst/>
          </a:prstGeom>
          <a:ln w="28575">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13283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500"/>
                                        <p:tgtEl>
                                          <p:spTgt spid="2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1" nodeType="click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fade">
                                      <p:cBhvr>
                                        <p:cTn id="17" dur="500"/>
                                        <p:tgtEl>
                                          <p:spTgt spid="27"/>
                                        </p:tgtEl>
                                      </p:cBhvr>
                                    </p:animEffect>
                                  </p:childTnLst>
                                </p:cTn>
                              </p:par>
                              <p:par>
                                <p:cTn id="18" presetID="10" presetClass="entr" presetSubtype="0" fill="hold" nodeType="with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fade">
                                      <p:cBhvr>
                                        <p:cTn id="20" dur="500"/>
                                        <p:tgtEl>
                                          <p:spTgt spid="15"/>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43"/>
                                        </p:tgtEl>
                                        <p:attrNameLst>
                                          <p:attrName>style.visibility</p:attrName>
                                        </p:attrNameLst>
                                      </p:cBhvr>
                                      <p:to>
                                        <p:strVal val="visible"/>
                                      </p:to>
                                    </p:set>
                                    <p:animEffect transition="in" filter="fade">
                                      <p:cBhvr>
                                        <p:cTn id="25" dur="500"/>
                                        <p:tgtEl>
                                          <p:spTgt spid="43"/>
                                        </p:tgtEl>
                                      </p:cBhvr>
                                    </p:animEffect>
                                  </p:childTnLst>
                                </p:cTn>
                              </p:par>
                              <p:par>
                                <p:cTn id="26" presetID="10" presetClass="exit" presetSubtype="0" fill="hold" grpId="0" nodeType="withEffect">
                                  <p:stCondLst>
                                    <p:cond delay="0"/>
                                  </p:stCondLst>
                                  <p:childTnLst>
                                    <p:animEffect transition="out" filter="fade">
                                      <p:cBhvr>
                                        <p:cTn id="27" dur="500"/>
                                        <p:tgtEl>
                                          <p:spTgt spid="27"/>
                                        </p:tgtEl>
                                      </p:cBhvr>
                                    </p:animEffect>
                                    <p:set>
                                      <p:cBhvr>
                                        <p:cTn id="28" dur="1" fill="hold">
                                          <p:stCondLst>
                                            <p:cond delay="499"/>
                                          </p:stCondLst>
                                        </p:cTn>
                                        <p:tgtEl>
                                          <p:spTgt spid="27"/>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26"/>
                                        </p:tgtEl>
                                        <p:attrNameLst>
                                          <p:attrName>style.visibility</p:attrName>
                                        </p:attrNameLst>
                                      </p:cBhvr>
                                      <p:to>
                                        <p:strVal val="visible"/>
                                      </p:to>
                                    </p:set>
                                    <p:animEffect transition="in" filter="fade">
                                      <p:cBhvr>
                                        <p:cTn id="33" dur="500"/>
                                        <p:tgtEl>
                                          <p:spTgt spid="26"/>
                                        </p:tgtEl>
                                      </p:cBhvr>
                                    </p:animEffect>
                                  </p:childTnLst>
                                </p:cTn>
                              </p:par>
                              <p:par>
                                <p:cTn id="34" presetID="10" presetClass="exit" presetSubtype="0" fill="hold" nodeType="withEffect">
                                  <p:stCondLst>
                                    <p:cond delay="0"/>
                                  </p:stCondLst>
                                  <p:childTnLst>
                                    <p:animEffect transition="out" filter="fade">
                                      <p:cBhvr>
                                        <p:cTn id="35" dur="500"/>
                                        <p:tgtEl>
                                          <p:spTgt spid="25"/>
                                        </p:tgtEl>
                                      </p:cBhvr>
                                    </p:animEffect>
                                    <p:set>
                                      <p:cBhvr>
                                        <p:cTn id="36" dur="1" fill="hold">
                                          <p:stCondLst>
                                            <p:cond delay="499"/>
                                          </p:stCondLst>
                                        </p:cTn>
                                        <p:tgtEl>
                                          <p:spTgt spid="25"/>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33"/>
                                        </p:tgtEl>
                                        <p:attrNameLst>
                                          <p:attrName>style.visibility</p:attrName>
                                        </p:attrNameLst>
                                      </p:cBhvr>
                                      <p:to>
                                        <p:strVal val="visible"/>
                                      </p:to>
                                    </p:set>
                                    <p:animEffect transition="in" filter="fade">
                                      <p:cBhvr>
                                        <p:cTn id="41" dur="500"/>
                                        <p:tgtEl>
                                          <p:spTgt spid="33"/>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34"/>
                                        </p:tgtEl>
                                        <p:attrNameLst>
                                          <p:attrName>style.visibility</p:attrName>
                                        </p:attrNameLst>
                                      </p:cBhvr>
                                      <p:to>
                                        <p:strVal val="visible"/>
                                      </p:to>
                                    </p:set>
                                    <p:animEffect transition="in" filter="fade">
                                      <p:cBhvr>
                                        <p:cTn id="46" dur="500"/>
                                        <p:tgtEl>
                                          <p:spTgt spid="34"/>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44"/>
                                        </p:tgtEl>
                                        <p:attrNameLst>
                                          <p:attrName>style.visibility</p:attrName>
                                        </p:attrNameLst>
                                      </p:cBhvr>
                                      <p:to>
                                        <p:strVal val="visible"/>
                                      </p:to>
                                    </p:set>
                                    <p:animEffect transition="in" filter="fade">
                                      <p:cBhvr>
                                        <p:cTn id="51" dur="500"/>
                                        <p:tgtEl>
                                          <p:spTgt spid="44"/>
                                        </p:tgtEl>
                                      </p:cBhvr>
                                    </p:animEffect>
                                  </p:childTnLst>
                                </p:cTn>
                              </p:par>
                              <p:par>
                                <p:cTn id="52" presetID="10" presetClass="entr" presetSubtype="0" fill="hold" nodeType="withEffect">
                                  <p:stCondLst>
                                    <p:cond delay="0"/>
                                  </p:stCondLst>
                                  <p:childTnLst>
                                    <p:set>
                                      <p:cBhvr>
                                        <p:cTn id="53" dur="1" fill="hold">
                                          <p:stCondLst>
                                            <p:cond delay="0"/>
                                          </p:stCondLst>
                                        </p:cTn>
                                        <p:tgtEl>
                                          <p:spTgt spid="51"/>
                                        </p:tgtEl>
                                        <p:attrNameLst>
                                          <p:attrName>style.visibility</p:attrName>
                                        </p:attrNameLst>
                                      </p:cBhvr>
                                      <p:to>
                                        <p:strVal val="visible"/>
                                      </p:to>
                                    </p:set>
                                    <p:animEffect transition="in" filter="fade">
                                      <p:cBhvr>
                                        <p:cTn id="54" dur="500"/>
                                        <p:tgtEl>
                                          <p:spTgt spid="51"/>
                                        </p:tgtEl>
                                      </p:cBhvr>
                                    </p:animEffect>
                                  </p:childTnLst>
                                </p:cTn>
                              </p:par>
                              <p:par>
                                <p:cTn id="55" presetID="10" presetClass="entr" presetSubtype="0" fill="hold" nodeType="withEffect">
                                  <p:stCondLst>
                                    <p:cond delay="0"/>
                                  </p:stCondLst>
                                  <p:childTnLst>
                                    <p:set>
                                      <p:cBhvr>
                                        <p:cTn id="56" dur="1" fill="hold">
                                          <p:stCondLst>
                                            <p:cond delay="0"/>
                                          </p:stCondLst>
                                        </p:cTn>
                                        <p:tgtEl>
                                          <p:spTgt spid="57"/>
                                        </p:tgtEl>
                                        <p:attrNameLst>
                                          <p:attrName>style.visibility</p:attrName>
                                        </p:attrNameLst>
                                      </p:cBhvr>
                                      <p:to>
                                        <p:strVal val="visible"/>
                                      </p:to>
                                    </p:set>
                                    <p:animEffect transition="in" filter="fade">
                                      <p:cBhvr>
                                        <p:cTn id="57" dur="500"/>
                                        <p:tgtEl>
                                          <p:spTgt spid="57"/>
                                        </p:tgtEl>
                                      </p:cBhvr>
                                    </p:animEffect>
                                  </p:childTnLst>
                                </p:cTn>
                              </p:par>
                              <p:par>
                                <p:cTn id="58" presetID="10" presetClass="entr" presetSubtype="0" fill="hold" nodeType="withEffect">
                                  <p:stCondLst>
                                    <p:cond delay="0"/>
                                  </p:stCondLst>
                                  <p:childTnLst>
                                    <p:set>
                                      <p:cBhvr>
                                        <p:cTn id="59" dur="1" fill="hold">
                                          <p:stCondLst>
                                            <p:cond delay="0"/>
                                          </p:stCondLst>
                                        </p:cTn>
                                        <p:tgtEl>
                                          <p:spTgt spid="60"/>
                                        </p:tgtEl>
                                        <p:attrNameLst>
                                          <p:attrName>style.visibility</p:attrName>
                                        </p:attrNameLst>
                                      </p:cBhvr>
                                      <p:to>
                                        <p:strVal val="visible"/>
                                      </p:to>
                                    </p:set>
                                    <p:animEffect transition="in" filter="fade">
                                      <p:cBhvr>
                                        <p:cTn id="60"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7" grpId="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F8D794-C014-E929-F2DE-9C14FD4928EB}"/>
            </a:ext>
          </a:extLst>
        </p:cNvPr>
        <p:cNvGrpSpPr/>
        <p:nvPr/>
      </p:nvGrpSpPr>
      <p:grpSpPr>
        <a:xfrm>
          <a:off x="0" y="0"/>
          <a:ext cx="0" cy="0"/>
          <a:chOff x="0" y="0"/>
          <a:chExt cx="0" cy="0"/>
        </a:xfrm>
      </p:grpSpPr>
      <p:grpSp>
        <p:nvGrpSpPr>
          <p:cNvPr id="35" name="Group 34">
            <a:extLst>
              <a:ext uri="{FF2B5EF4-FFF2-40B4-BE49-F238E27FC236}">
                <a16:creationId xmlns:a16="http://schemas.microsoft.com/office/drawing/2014/main" id="{22EFD406-AB19-2C85-4EAF-22E7DA62F621}"/>
              </a:ext>
            </a:extLst>
          </p:cNvPr>
          <p:cNvGrpSpPr/>
          <p:nvPr/>
        </p:nvGrpSpPr>
        <p:grpSpPr>
          <a:xfrm>
            <a:off x="1263371" y="1314196"/>
            <a:ext cx="1003579" cy="989400"/>
            <a:chOff x="6096000" y="1580477"/>
            <a:chExt cx="1003579" cy="989400"/>
          </a:xfrm>
        </p:grpSpPr>
        <p:sp>
          <p:nvSpPr>
            <p:cNvPr id="19" name="Google Shape;2406;p21">
              <a:extLst>
                <a:ext uri="{FF2B5EF4-FFF2-40B4-BE49-F238E27FC236}">
                  <a16:creationId xmlns:a16="http://schemas.microsoft.com/office/drawing/2014/main" id="{DA576DE1-F79A-9FBC-48D7-601ABA31AAC5}"/>
                </a:ext>
              </a:extLst>
            </p:cNvPr>
            <p:cNvSpPr/>
            <p:nvPr/>
          </p:nvSpPr>
          <p:spPr>
            <a:xfrm>
              <a:off x="6110179" y="1580477"/>
              <a:ext cx="989400" cy="989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dirty="0">
                <a:solidFill>
                  <a:srgbClr val="9CDCFE"/>
                </a:solidFill>
                <a:latin typeface="Ubuntu Condensed" panose="020B0506030602030204" pitchFamily="34" charset="0"/>
                <a:ea typeface="Calibri"/>
                <a:cs typeface="Calibri"/>
                <a:sym typeface="Calibri"/>
              </a:endParaRPr>
            </a:p>
          </p:txBody>
        </p:sp>
        <p:sp>
          <p:nvSpPr>
            <p:cNvPr id="20" name="Google Shape;2407;p21">
              <a:extLst>
                <a:ext uri="{FF2B5EF4-FFF2-40B4-BE49-F238E27FC236}">
                  <a16:creationId xmlns:a16="http://schemas.microsoft.com/office/drawing/2014/main" id="{F6A3C3CB-1C2D-FEED-B2B0-98CEA91F25D5}"/>
                </a:ext>
              </a:extLst>
            </p:cNvPr>
            <p:cNvSpPr/>
            <p:nvPr/>
          </p:nvSpPr>
          <p:spPr>
            <a:xfrm>
              <a:off x="6287353" y="1757652"/>
              <a:ext cx="634800" cy="6348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4" name="TextBox 33">
              <a:extLst>
                <a:ext uri="{FF2B5EF4-FFF2-40B4-BE49-F238E27FC236}">
                  <a16:creationId xmlns:a16="http://schemas.microsoft.com/office/drawing/2014/main" id="{31803BD5-4AC1-A69C-E211-A2280FE423D2}"/>
                </a:ext>
              </a:extLst>
            </p:cNvPr>
            <p:cNvSpPr txBox="1"/>
            <p:nvPr/>
          </p:nvSpPr>
          <p:spPr>
            <a:xfrm>
              <a:off x="6096000" y="1773455"/>
              <a:ext cx="1003579" cy="584775"/>
            </a:xfrm>
            <a:prstGeom prst="rect">
              <a:avLst/>
            </a:prstGeom>
            <a:noFill/>
          </p:spPr>
          <p:txBody>
            <a:bodyPr wrap="square">
              <a:spAutoFit/>
            </a:bodyPr>
            <a:lstStyle/>
            <a:p>
              <a:pPr algn="ctr"/>
              <a:r>
                <a:rPr lang="en-US" sz="3200" b="1" dirty="0">
                  <a:solidFill>
                    <a:srgbClr val="9CDCFE"/>
                  </a:solidFill>
                  <a:latin typeface="Ubuntu Condensed" panose="020B0506030602030204" pitchFamily="34" charset="0"/>
                </a:rPr>
                <a:t>11</a:t>
              </a:r>
              <a:endParaRPr lang="en-SE" sz="3200" b="1" dirty="0">
                <a:solidFill>
                  <a:srgbClr val="9CDCFE"/>
                </a:solidFill>
              </a:endParaRPr>
            </a:p>
          </p:txBody>
        </p:sp>
      </p:grpSp>
      <p:sp>
        <p:nvSpPr>
          <p:cNvPr id="5" name="Title 3">
            <a:extLst>
              <a:ext uri="{FF2B5EF4-FFF2-40B4-BE49-F238E27FC236}">
                <a16:creationId xmlns:a16="http://schemas.microsoft.com/office/drawing/2014/main" id="{1228A34F-BB86-39FB-C460-3ACF7C88CC29}"/>
              </a:ext>
            </a:extLst>
          </p:cNvPr>
          <p:cNvSpPr txBox="1">
            <a:spLocks/>
          </p:cNvSpPr>
          <p:nvPr/>
        </p:nvSpPr>
        <p:spPr>
          <a:xfrm>
            <a:off x="326571" y="2403447"/>
            <a:ext cx="11538858" cy="1279273"/>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dk1"/>
              </a:buClr>
              <a:buSzPts val="4000"/>
              <a:buFont typeface="Aldrich"/>
              <a:buNone/>
              <a:defRPr sz="4000" b="1" i="0" u="none" strike="noStrike" cap="none">
                <a:solidFill>
                  <a:schemeClr val="dk1"/>
                </a:solidFill>
                <a:latin typeface="Ubuntu Condensed"/>
                <a:ea typeface="Ubuntu Condensed"/>
                <a:cs typeface="Ubuntu Condensed"/>
                <a:sym typeface="Ubuntu Condensed"/>
              </a:defRPr>
            </a:lvl1pPr>
            <a:lvl2pPr marR="0" lvl="1"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2pPr>
            <a:lvl3pPr marR="0" lvl="2"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3pPr>
            <a:lvl4pPr marR="0" lvl="3"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4pPr>
            <a:lvl5pPr marR="0" lvl="4"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5pPr>
            <a:lvl6pPr marR="0" lvl="5"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6pPr>
            <a:lvl7pPr marR="0" lvl="6"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7pPr>
            <a:lvl8pPr marR="0" lvl="7"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8pPr>
            <a:lvl9pPr marR="0" lvl="8"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9pPr>
          </a:lstStyle>
          <a:p>
            <a:r>
              <a:rPr lang="en-US" sz="5400" dirty="0"/>
              <a:t>Sharing Workload Identities 👥</a:t>
            </a:r>
            <a:endParaRPr lang="en-SE" sz="5400" dirty="0"/>
          </a:p>
        </p:txBody>
      </p:sp>
      <p:sp>
        <p:nvSpPr>
          <p:cNvPr id="6" name="TextBox 5">
            <a:extLst>
              <a:ext uri="{FF2B5EF4-FFF2-40B4-BE49-F238E27FC236}">
                <a16:creationId xmlns:a16="http://schemas.microsoft.com/office/drawing/2014/main" id="{B1234D8D-1DE5-38AD-1113-E5E53232F769}"/>
              </a:ext>
            </a:extLst>
          </p:cNvPr>
          <p:cNvSpPr txBox="1"/>
          <p:nvPr/>
        </p:nvSpPr>
        <p:spPr>
          <a:xfrm>
            <a:off x="871919" y="3197796"/>
            <a:ext cx="8591341" cy="584775"/>
          </a:xfrm>
          <a:prstGeom prst="rect">
            <a:avLst/>
          </a:prstGeom>
          <a:noFill/>
        </p:spPr>
        <p:txBody>
          <a:bodyPr wrap="square">
            <a:spAutoFit/>
          </a:bodyPr>
          <a:lstStyle/>
          <a:p>
            <a:pPr algn="r"/>
            <a:r>
              <a:rPr lang="en-US" sz="3200" dirty="0">
                <a:solidFill>
                  <a:schemeClr val="tx1">
                    <a:lumMod val="50000"/>
                    <a:lumOff val="50000"/>
                  </a:schemeClr>
                </a:solidFill>
                <a:latin typeface="Ubuntu Condensed" panose="020B0506030602030204" pitchFamily="34" charset="0"/>
              </a:rPr>
              <a:t>between multiple services</a:t>
            </a:r>
            <a:endParaRPr lang="en-SE" sz="3200" dirty="0">
              <a:latin typeface="Ubuntu Condensed" panose="020B0506030602030204" pitchFamily="34" charset="0"/>
            </a:endParaRPr>
          </a:p>
        </p:txBody>
      </p:sp>
    </p:spTree>
    <p:extLst>
      <p:ext uri="{BB962C8B-B14F-4D97-AF65-F5344CB8AC3E}">
        <p14:creationId xmlns:p14="http://schemas.microsoft.com/office/powerpoint/2010/main" val="3202975580"/>
      </p:ext>
    </p:extLst>
  </p:cSld>
  <p:clrMapOvr>
    <a:masterClrMapping/>
  </p:clrMapOvr>
  <p:transition spd="slow">
    <p:push/>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1DB263-F9CD-526E-20A9-7200690568C1}"/>
            </a:ext>
          </a:extLst>
        </p:cNvPr>
        <p:cNvGrpSpPr/>
        <p:nvPr/>
      </p:nvGrpSpPr>
      <p:grpSpPr>
        <a:xfrm>
          <a:off x="0" y="0"/>
          <a:ext cx="0" cy="0"/>
          <a:chOff x="0" y="0"/>
          <a:chExt cx="0" cy="0"/>
        </a:xfrm>
      </p:grpSpPr>
      <p:grpSp>
        <p:nvGrpSpPr>
          <p:cNvPr id="26" name="Group 25">
            <a:extLst>
              <a:ext uri="{FF2B5EF4-FFF2-40B4-BE49-F238E27FC236}">
                <a16:creationId xmlns:a16="http://schemas.microsoft.com/office/drawing/2014/main" id="{4A1BC34D-F86C-7FBA-4BEC-7C1151CA2ABB}"/>
              </a:ext>
            </a:extLst>
          </p:cNvPr>
          <p:cNvGrpSpPr/>
          <p:nvPr/>
        </p:nvGrpSpPr>
        <p:grpSpPr>
          <a:xfrm>
            <a:off x="4871715" y="3775079"/>
            <a:ext cx="2372128" cy="2199585"/>
            <a:chOff x="2082577" y="2184705"/>
            <a:chExt cx="2372128" cy="2199585"/>
          </a:xfrm>
        </p:grpSpPr>
        <p:pic>
          <p:nvPicPr>
            <p:cNvPr id="6" name="Graphic 5">
              <a:extLst>
                <a:ext uri="{FF2B5EF4-FFF2-40B4-BE49-F238E27FC236}">
                  <a16:creationId xmlns:a16="http://schemas.microsoft.com/office/drawing/2014/main" id="{F962F9D4-663F-130D-9F17-E714F1768A50}"/>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2525453" y="2897916"/>
              <a:ext cx="1486376" cy="1486374"/>
            </a:xfrm>
            <a:prstGeom prst="rect">
              <a:avLst/>
            </a:prstGeom>
          </p:spPr>
        </p:pic>
        <p:sp>
          <p:nvSpPr>
            <p:cNvPr id="7" name="TextBox 6">
              <a:extLst>
                <a:ext uri="{FF2B5EF4-FFF2-40B4-BE49-F238E27FC236}">
                  <a16:creationId xmlns:a16="http://schemas.microsoft.com/office/drawing/2014/main" id="{E2032EC6-79BB-7030-CAD6-BB405F4927A4}"/>
                </a:ext>
              </a:extLst>
            </p:cNvPr>
            <p:cNvSpPr txBox="1"/>
            <p:nvPr/>
          </p:nvSpPr>
          <p:spPr>
            <a:xfrm>
              <a:off x="2082577" y="2184705"/>
              <a:ext cx="2372128" cy="707886"/>
            </a:xfrm>
            <a:prstGeom prst="rect">
              <a:avLst/>
            </a:prstGeom>
            <a:noFill/>
          </p:spPr>
          <p:txBody>
            <a:bodyPr wrap="square" rtlCol="0">
              <a:spAutoFit/>
            </a:bodyPr>
            <a:lstStyle/>
            <a:p>
              <a:pPr algn="ctr"/>
              <a:r>
                <a:rPr lang="en-US" sz="2000" dirty="0">
                  <a:latin typeface="Ubuntu Condensed" panose="020B0506030602030204" pitchFamily="34" charset="0"/>
                </a:rPr>
                <a:t>User-Assigned Managed Identity</a:t>
              </a:r>
              <a:endParaRPr lang="en-SE" sz="2000" dirty="0">
                <a:latin typeface="Ubuntu Condensed" panose="020B0506030602030204" pitchFamily="34" charset="0"/>
              </a:endParaRPr>
            </a:p>
          </p:txBody>
        </p:sp>
      </p:grpSp>
      <p:grpSp>
        <p:nvGrpSpPr>
          <p:cNvPr id="31" name="Group 30">
            <a:extLst>
              <a:ext uri="{FF2B5EF4-FFF2-40B4-BE49-F238E27FC236}">
                <a16:creationId xmlns:a16="http://schemas.microsoft.com/office/drawing/2014/main" id="{BBC66932-1153-958E-BCC8-CA9EDAEFC67D}"/>
              </a:ext>
            </a:extLst>
          </p:cNvPr>
          <p:cNvGrpSpPr/>
          <p:nvPr/>
        </p:nvGrpSpPr>
        <p:grpSpPr>
          <a:xfrm>
            <a:off x="6800967" y="358725"/>
            <a:ext cx="2743529" cy="4872752"/>
            <a:chOff x="6800967" y="358725"/>
            <a:chExt cx="2743529" cy="4872752"/>
          </a:xfrm>
        </p:grpSpPr>
        <p:pic>
          <p:nvPicPr>
            <p:cNvPr id="11" name="Graphic 10">
              <a:extLst>
                <a:ext uri="{FF2B5EF4-FFF2-40B4-BE49-F238E27FC236}">
                  <a16:creationId xmlns:a16="http://schemas.microsoft.com/office/drawing/2014/main" id="{54C94494-8347-2473-CCCD-93DCA82D16D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667307" y="758836"/>
              <a:ext cx="1382250" cy="1382250"/>
            </a:xfrm>
            <a:prstGeom prst="rect">
              <a:avLst/>
            </a:prstGeom>
          </p:spPr>
        </p:pic>
        <p:sp>
          <p:nvSpPr>
            <p:cNvPr id="12" name="TextBox 11">
              <a:extLst>
                <a:ext uri="{FF2B5EF4-FFF2-40B4-BE49-F238E27FC236}">
                  <a16:creationId xmlns:a16="http://schemas.microsoft.com/office/drawing/2014/main" id="{41593E60-1FD0-DF4B-E6EF-67A028362F51}"/>
                </a:ext>
              </a:extLst>
            </p:cNvPr>
            <p:cNvSpPr txBox="1"/>
            <p:nvPr/>
          </p:nvSpPr>
          <p:spPr>
            <a:xfrm>
              <a:off x="7172368" y="358725"/>
              <a:ext cx="2372128" cy="400110"/>
            </a:xfrm>
            <a:prstGeom prst="rect">
              <a:avLst/>
            </a:prstGeom>
            <a:noFill/>
          </p:spPr>
          <p:txBody>
            <a:bodyPr wrap="square" rtlCol="0">
              <a:spAutoFit/>
            </a:bodyPr>
            <a:lstStyle/>
            <a:p>
              <a:pPr algn="ctr"/>
              <a:r>
                <a:rPr lang="en-US" sz="2000" dirty="0">
                  <a:latin typeface="Ubuntu Condensed" panose="020B0506030602030204" pitchFamily="34" charset="0"/>
                </a:rPr>
                <a:t>App Service</a:t>
              </a:r>
              <a:endParaRPr lang="en-SE" sz="2000" dirty="0">
                <a:latin typeface="Ubuntu Condensed" panose="020B0506030602030204" pitchFamily="34" charset="0"/>
              </a:endParaRPr>
            </a:p>
          </p:txBody>
        </p:sp>
        <p:cxnSp>
          <p:nvCxnSpPr>
            <p:cNvPr id="15" name="Straight Connector 14">
              <a:extLst>
                <a:ext uri="{FF2B5EF4-FFF2-40B4-BE49-F238E27FC236}">
                  <a16:creationId xmlns:a16="http://schemas.microsoft.com/office/drawing/2014/main" id="{D57DB0D4-7729-1845-5FF4-69557AFB4D91}"/>
                </a:ext>
              </a:extLst>
            </p:cNvPr>
            <p:cNvCxnSpPr>
              <a:cxnSpLocks/>
              <a:stCxn id="6" idx="3"/>
              <a:endCxn id="11" idx="2"/>
            </p:cNvCxnSpPr>
            <p:nvPr/>
          </p:nvCxnSpPr>
          <p:spPr>
            <a:xfrm flipV="1">
              <a:off x="6800967" y="2141086"/>
              <a:ext cx="1557465" cy="3090391"/>
            </a:xfrm>
            <a:prstGeom prst="line">
              <a:avLst/>
            </a:prstGeom>
            <a:ln w="19050">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29" name="Group 28">
            <a:extLst>
              <a:ext uri="{FF2B5EF4-FFF2-40B4-BE49-F238E27FC236}">
                <a16:creationId xmlns:a16="http://schemas.microsoft.com/office/drawing/2014/main" id="{E85DB993-D293-1030-885D-9AE792E02E84}"/>
              </a:ext>
            </a:extLst>
          </p:cNvPr>
          <p:cNvGrpSpPr/>
          <p:nvPr/>
        </p:nvGrpSpPr>
        <p:grpSpPr>
          <a:xfrm>
            <a:off x="6800967" y="4683767"/>
            <a:ext cx="3304749" cy="1782360"/>
            <a:chOff x="6800967" y="4683767"/>
            <a:chExt cx="3304749" cy="1782360"/>
          </a:xfrm>
        </p:grpSpPr>
        <p:pic>
          <p:nvPicPr>
            <p:cNvPr id="9" name="Graphic 8">
              <a:extLst>
                <a:ext uri="{FF2B5EF4-FFF2-40B4-BE49-F238E27FC236}">
                  <a16:creationId xmlns:a16="http://schemas.microsoft.com/office/drawing/2014/main" id="{22A6CDA9-67B7-674B-C16A-2346C1E2AB4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228527" y="5083877"/>
              <a:ext cx="1382250" cy="1382250"/>
            </a:xfrm>
            <a:prstGeom prst="rect">
              <a:avLst/>
            </a:prstGeom>
          </p:spPr>
        </p:pic>
        <p:sp>
          <p:nvSpPr>
            <p:cNvPr id="13" name="TextBox 12">
              <a:extLst>
                <a:ext uri="{FF2B5EF4-FFF2-40B4-BE49-F238E27FC236}">
                  <a16:creationId xmlns:a16="http://schemas.microsoft.com/office/drawing/2014/main" id="{C018F7EE-6E12-80A3-FFE1-2F54DEE89E80}"/>
                </a:ext>
              </a:extLst>
            </p:cNvPr>
            <p:cNvSpPr txBox="1"/>
            <p:nvPr/>
          </p:nvSpPr>
          <p:spPr>
            <a:xfrm>
              <a:off x="7733588" y="4683767"/>
              <a:ext cx="2372128" cy="400110"/>
            </a:xfrm>
            <a:prstGeom prst="rect">
              <a:avLst/>
            </a:prstGeom>
            <a:noFill/>
          </p:spPr>
          <p:txBody>
            <a:bodyPr wrap="square" rtlCol="0">
              <a:spAutoFit/>
            </a:bodyPr>
            <a:lstStyle/>
            <a:p>
              <a:pPr algn="ctr"/>
              <a:r>
                <a:rPr lang="en-US" sz="2000" dirty="0">
                  <a:latin typeface="Ubuntu Condensed" panose="020B0506030602030204" pitchFamily="34" charset="0"/>
                </a:rPr>
                <a:t>Virtual Machine</a:t>
              </a:r>
              <a:endParaRPr lang="en-SE" sz="2000" dirty="0">
                <a:latin typeface="Ubuntu Condensed" panose="020B0506030602030204" pitchFamily="34" charset="0"/>
              </a:endParaRPr>
            </a:p>
          </p:txBody>
        </p:sp>
        <p:cxnSp>
          <p:nvCxnSpPr>
            <p:cNvPr id="20" name="Straight Connector 19">
              <a:extLst>
                <a:ext uri="{FF2B5EF4-FFF2-40B4-BE49-F238E27FC236}">
                  <a16:creationId xmlns:a16="http://schemas.microsoft.com/office/drawing/2014/main" id="{C9FBF46D-0961-8BEB-7292-DA9DF26419F1}"/>
                </a:ext>
              </a:extLst>
            </p:cNvPr>
            <p:cNvCxnSpPr>
              <a:cxnSpLocks/>
              <a:stCxn id="6" idx="3"/>
              <a:endCxn id="9" idx="1"/>
            </p:cNvCxnSpPr>
            <p:nvPr/>
          </p:nvCxnSpPr>
          <p:spPr>
            <a:xfrm>
              <a:off x="6800967" y="5231477"/>
              <a:ext cx="1427560" cy="543525"/>
            </a:xfrm>
            <a:prstGeom prst="line">
              <a:avLst/>
            </a:prstGeom>
            <a:ln w="19050">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32" name="Group 31">
            <a:extLst>
              <a:ext uri="{FF2B5EF4-FFF2-40B4-BE49-F238E27FC236}">
                <a16:creationId xmlns:a16="http://schemas.microsoft.com/office/drawing/2014/main" id="{B045875E-F2AB-74A6-80FE-AB84FC416ED3}"/>
              </a:ext>
            </a:extLst>
          </p:cNvPr>
          <p:cNvGrpSpPr/>
          <p:nvPr/>
        </p:nvGrpSpPr>
        <p:grpSpPr>
          <a:xfrm>
            <a:off x="6800967" y="2274949"/>
            <a:ext cx="4620718" cy="2956528"/>
            <a:chOff x="6800967" y="2274949"/>
            <a:chExt cx="4620718" cy="2956528"/>
          </a:xfrm>
        </p:grpSpPr>
        <p:pic>
          <p:nvPicPr>
            <p:cNvPr id="10" name="Graphic 9">
              <a:extLst>
                <a:ext uri="{FF2B5EF4-FFF2-40B4-BE49-F238E27FC236}">
                  <a16:creationId xmlns:a16="http://schemas.microsoft.com/office/drawing/2014/main" id="{277E5233-44E6-289E-FA03-16C1B0E671BC}"/>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9544496" y="2675059"/>
              <a:ext cx="1382250" cy="1382250"/>
            </a:xfrm>
            <a:prstGeom prst="rect">
              <a:avLst/>
            </a:prstGeom>
          </p:spPr>
        </p:pic>
        <p:sp>
          <p:nvSpPr>
            <p:cNvPr id="17" name="TextBox 16">
              <a:extLst>
                <a:ext uri="{FF2B5EF4-FFF2-40B4-BE49-F238E27FC236}">
                  <a16:creationId xmlns:a16="http://schemas.microsoft.com/office/drawing/2014/main" id="{9CCB2039-5551-4EB5-387C-1D43E27E1B50}"/>
                </a:ext>
              </a:extLst>
            </p:cNvPr>
            <p:cNvSpPr txBox="1"/>
            <p:nvPr/>
          </p:nvSpPr>
          <p:spPr>
            <a:xfrm>
              <a:off x="9049557" y="2274949"/>
              <a:ext cx="2372128" cy="400110"/>
            </a:xfrm>
            <a:prstGeom prst="rect">
              <a:avLst/>
            </a:prstGeom>
            <a:noFill/>
          </p:spPr>
          <p:txBody>
            <a:bodyPr wrap="square" rtlCol="0">
              <a:spAutoFit/>
            </a:bodyPr>
            <a:lstStyle/>
            <a:p>
              <a:pPr algn="ctr"/>
              <a:r>
                <a:rPr lang="en-US" sz="2000" dirty="0">
                  <a:latin typeface="Ubuntu Condensed" panose="020B0506030602030204" pitchFamily="34" charset="0"/>
                </a:rPr>
                <a:t>Kubernetes Cluster</a:t>
              </a:r>
              <a:endParaRPr lang="en-SE" sz="2000" dirty="0">
                <a:latin typeface="Ubuntu Condensed" panose="020B0506030602030204" pitchFamily="34" charset="0"/>
              </a:endParaRPr>
            </a:p>
          </p:txBody>
        </p:sp>
        <p:cxnSp>
          <p:nvCxnSpPr>
            <p:cNvPr id="18" name="Straight Connector 17">
              <a:extLst>
                <a:ext uri="{FF2B5EF4-FFF2-40B4-BE49-F238E27FC236}">
                  <a16:creationId xmlns:a16="http://schemas.microsoft.com/office/drawing/2014/main" id="{50C8183B-EDC4-9DE6-14B7-F8579CA022C6}"/>
                </a:ext>
              </a:extLst>
            </p:cNvPr>
            <p:cNvCxnSpPr>
              <a:cxnSpLocks/>
              <a:stCxn id="6" idx="3"/>
              <a:endCxn id="10" idx="1"/>
            </p:cNvCxnSpPr>
            <p:nvPr/>
          </p:nvCxnSpPr>
          <p:spPr>
            <a:xfrm flipV="1">
              <a:off x="6800967" y="3366184"/>
              <a:ext cx="2743529" cy="1865293"/>
            </a:xfrm>
            <a:prstGeom prst="line">
              <a:avLst/>
            </a:prstGeom>
            <a:ln w="19050">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34" name="Group 33">
            <a:extLst>
              <a:ext uri="{FF2B5EF4-FFF2-40B4-BE49-F238E27FC236}">
                <a16:creationId xmlns:a16="http://schemas.microsoft.com/office/drawing/2014/main" id="{7E446B57-BEA8-7B6C-9A3F-787F6942DDE4}"/>
              </a:ext>
            </a:extLst>
          </p:cNvPr>
          <p:cNvGrpSpPr/>
          <p:nvPr/>
        </p:nvGrpSpPr>
        <p:grpSpPr>
          <a:xfrm>
            <a:off x="285152" y="0"/>
            <a:ext cx="2392855" cy="3306467"/>
            <a:chOff x="4931700" y="349739"/>
            <a:chExt cx="2392855" cy="3306467"/>
          </a:xfrm>
        </p:grpSpPr>
        <p:sp>
          <p:nvSpPr>
            <p:cNvPr id="35" name="Rectangle: Rounded Corners 34">
              <a:extLst>
                <a:ext uri="{FF2B5EF4-FFF2-40B4-BE49-F238E27FC236}">
                  <a16:creationId xmlns:a16="http://schemas.microsoft.com/office/drawing/2014/main" id="{E4C255E3-3294-BD6F-DC20-27C0D9F9E3C1}"/>
                </a:ext>
              </a:extLst>
            </p:cNvPr>
            <p:cNvSpPr/>
            <p:nvPr/>
          </p:nvSpPr>
          <p:spPr>
            <a:xfrm>
              <a:off x="4931700" y="811405"/>
              <a:ext cx="2219009" cy="2617595"/>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SE" dirty="0">
                  <a:latin typeface="Ubuntu Condensed" panose="020B0506030602030204" pitchFamily="34" charset="0"/>
                </a:rPr>
                <a:t>"</a:t>
              </a:r>
              <a:r>
                <a:rPr lang="en-SE" dirty="0" err="1">
                  <a:latin typeface="Ubuntu Condensed" panose="020B0506030602030204" pitchFamily="34" charset="0"/>
                </a:rPr>
                <a:t>roleName</a:t>
              </a:r>
              <a:r>
                <a:rPr lang="en-SE" dirty="0">
                  <a:latin typeface="Ubuntu Condensed" panose="020B0506030602030204" pitchFamily="34" charset="0"/>
                </a:rPr>
                <a:t>": “</a:t>
              </a:r>
              <a:r>
                <a:rPr lang="en-US" b="1" dirty="0">
                  <a:latin typeface="Ubuntu Condensed" panose="020B0506030602030204" pitchFamily="34" charset="0"/>
                </a:rPr>
                <a:t>Owner</a:t>
              </a:r>
              <a:r>
                <a:rPr lang="en-SE" dirty="0">
                  <a:latin typeface="Ubuntu Condensed" panose="020B0506030602030204" pitchFamily="34" charset="0"/>
                </a:rPr>
                <a:t>",</a:t>
              </a:r>
              <a:br>
                <a:rPr lang="en-US" dirty="0">
                  <a:latin typeface="Ubuntu Condensed" panose="020B0506030602030204" pitchFamily="34" charset="0"/>
                </a:rPr>
              </a:br>
              <a:r>
                <a:rPr lang="en-SE" dirty="0">
                  <a:latin typeface="Ubuntu Condensed" panose="020B0506030602030204" pitchFamily="34" charset="0"/>
                </a:rPr>
                <a:t>"permissions": [</a:t>
              </a:r>
            </a:p>
            <a:p>
              <a:r>
                <a:rPr lang="en-SE" dirty="0">
                  <a:latin typeface="Ubuntu Condensed" panose="020B0506030602030204" pitchFamily="34" charset="0"/>
                </a:rPr>
                <a:t>  {</a:t>
              </a:r>
            </a:p>
            <a:p>
              <a:r>
                <a:rPr lang="en-SE" dirty="0">
                  <a:latin typeface="Ubuntu Condensed" panose="020B0506030602030204" pitchFamily="34" charset="0"/>
                </a:rPr>
                <a:t>    "actions": [ "*“</a:t>
              </a:r>
              <a:r>
                <a:rPr lang="en-US" dirty="0">
                  <a:latin typeface="Ubuntu Condensed" panose="020B0506030602030204" pitchFamily="34" charset="0"/>
                </a:rPr>
                <a:t> </a:t>
              </a:r>
              <a:r>
                <a:rPr lang="en-SE" dirty="0">
                  <a:latin typeface="Ubuntu Condensed" panose="020B0506030602030204" pitchFamily="34" charset="0"/>
                </a:rPr>
                <a:t>],</a:t>
              </a:r>
            </a:p>
            <a:p>
              <a:r>
                <a:rPr lang="en-SE" dirty="0">
                  <a:latin typeface="Ubuntu Condensed" panose="020B0506030602030204" pitchFamily="34" charset="0"/>
                </a:rPr>
                <a:t>    "</a:t>
              </a:r>
              <a:r>
                <a:rPr lang="en-SE" dirty="0" err="1">
                  <a:latin typeface="Ubuntu Condensed" panose="020B0506030602030204" pitchFamily="34" charset="0"/>
                </a:rPr>
                <a:t>dataActions</a:t>
              </a:r>
              <a:r>
                <a:rPr lang="en-SE" dirty="0">
                  <a:latin typeface="Ubuntu Condensed" panose="020B0506030602030204" pitchFamily="34" charset="0"/>
                </a:rPr>
                <a:t>": [],</a:t>
              </a:r>
            </a:p>
            <a:p>
              <a:r>
                <a:rPr lang="en-SE" dirty="0">
                  <a:latin typeface="Ubuntu Condensed" panose="020B0506030602030204" pitchFamily="34" charset="0"/>
                </a:rPr>
                <a:t>    "</a:t>
              </a:r>
              <a:r>
                <a:rPr lang="en-SE" dirty="0" err="1">
                  <a:latin typeface="Ubuntu Condensed" panose="020B0506030602030204" pitchFamily="34" charset="0"/>
                </a:rPr>
                <a:t>notActions</a:t>
              </a:r>
              <a:r>
                <a:rPr lang="en-SE" dirty="0">
                  <a:latin typeface="Ubuntu Condensed" panose="020B0506030602030204" pitchFamily="34" charset="0"/>
                </a:rPr>
                <a:t>": [],</a:t>
              </a:r>
            </a:p>
            <a:p>
              <a:r>
                <a:rPr lang="en-SE" dirty="0">
                  <a:latin typeface="Ubuntu Condensed" panose="020B0506030602030204" pitchFamily="34" charset="0"/>
                </a:rPr>
                <a:t>    "</a:t>
              </a:r>
              <a:r>
                <a:rPr lang="en-SE" dirty="0" err="1">
                  <a:latin typeface="Ubuntu Condensed" panose="020B0506030602030204" pitchFamily="34" charset="0"/>
                </a:rPr>
                <a:t>notDataActions</a:t>
              </a:r>
              <a:r>
                <a:rPr lang="en-SE" dirty="0">
                  <a:latin typeface="Ubuntu Condensed" panose="020B0506030602030204" pitchFamily="34" charset="0"/>
                </a:rPr>
                <a:t>": []</a:t>
              </a:r>
            </a:p>
            <a:p>
              <a:r>
                <a:rPr lang="en-SE" dirty="0">
                  <a:latin typeface="Ubuntu Condensed" panose="020B0506030602030204" pitchFamily="34" charset="0"/>
                </a:rPr>
                <a:t>  }</a:t>
              </a:r>
              <a:endParaRPr lang="en-US" dirty="0">
                <a:latin typeface="Ubuntu Condensed" panose="020B0506030602030204" pitchFamily="34" charset="0"/>
              </a:endParaRPr>
            </a:p>
            <a:p>
              <a:r>
                <a:rPr lang="en-SE" dirty="0">
                  <a:latin typeface="Ubuntu Condensed" panose="020B0506030602030204" pitchFamily="34" charset="0"/>
                </a:rPr>
                <a:t>]</a:t>
              </a:r>
            </a:p>
          </p:txBody>
        </p:sp>
        <p:sp>
          <p:nvSpPr>
            <p:cNvPr id="36" name="Rectangle: Rounded Corners 35">
              <a:extLst>
                <a:ext uri="{FF2B5EF4-FFF2-40B4-BE49-F238E27FC236}">
                  <a16:creationId xmlns:a16="http://schemas.microsoft.com/office/drawing/2014/main" id="{8061EF01-DCDC-E9C2-593D-E38218D8F48F}"/>
                </a:ext>
              </a:extLst>
            </p:cNvPr>
            <p:cNvSpPr/>
            <p:nvPr/>
          </p:nvSpPr>
          <p:spPr>
            <a:xfrm>
              <a:off x="6506308" y="2945194"/>
              <a:ext cx="818247" cy="711012"/>
            </a:xfrm>
            <a:prstGeom prst="round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37" name="TextBox 36">
              <a:extLst>
                <a:ext uri="{FF2B5EF4-FFF2-40B4-BE49-F238E27FC236}">
                  <a16:creationId xmlns:a16="http://schemas.microsoft.com/office/drawing/2014/main" id="{A7152B03-654E-C266-0DC5-0E15622E5A61}"/>
                </a:ext>
              </a:extLst>
            </p:cNvPr>
            <p:cNvSpPr txBox="1"/>
            <p:nvPr/>
          </p:nvSpPr>
          <p:spPr>
            <a:xfrm>
              <a:off x="5139732" y="349739"/>
              <a:ext cx="1802944" cy="461665"/>
            </a:xfrm>
            <a:prstGeom prst="rect">
              <a:avLst/>
            </a:prstGeom>
            <a:noFill/>
          </p:spPr>
          <p:txBody>
            <a:bodyPr wrap="square">
              <a:spAutoFit/>
            </a:bodyPr>
            <a:lstStyle/>
            <a:p>
              <a:pPr algn="ctr"/>
              <a:r>
                <a:rPr lang="en-US" sz="2400" b="1" dirty="0">
                  <a:latin typeface="Ubuntu Condensed" panose="020B0506030602030204" pitchFamily="34" charset="0"/>
                </a:rPr>
                <a:t>Owner</a:t>
              </a:r>
              <a:endParaRPr lang="en-SE" sz="2400" dirty="0"/>
            </a:p>
          </p:txBody>
        </p:sp>
        <p:pic>
          <p:nvPicPr>
            <p:cNvPr id="38" name="Graphic 37">
              <a:extLst>
                <a:ext uri="{FF2B5EF4-FFF2-40B4-BE49-F238E27FC236}">
                  <a16:creationId xmlns:a16="http://schemas.microsoft.com/office/drawing/2014/main" id="{66F285C4-040D-87A3-1FBF-B3BF2B4376FA}"/>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6592436" y="2971341"/>
              <a:ext cx="658718" cy="658718"/>
            </a:xfrm>
            <a:prstGeom prst="rect">
              <a:avLst/>
            </a:prstGeom>
          </p:spPr>
        </p:pic>
      </p:grpSp>
      <p:grpSp>
        <p:nvGrpSpPr>
          <p:cNvPr id="39" name="Group 38">
            <a:extLst>
              <a:ext uri="{FF2B5EF4-FFF2-40B4-BE49-F238E27FC236}">
                <a16:creationId xmlns:a16="http://schemas.microsoft.com/office/drawing/2014/main" id="{54E65D21-BF3C-B51A-25A4-C84193443FE5}"/>
              </a:ext>
            </a:extLst>
          </p:cNvPr>
          <p:cNvGrpSpPr/>
          <p:nvPr/>
        </p:nvGrpSpPr>
        <p:grpSpPr>
          <a:xfrm>
            <a:off x="220203" y="3105408"/>
            <a:ext cx="4384794" cy="3679426"/>
            <a:chOff x="4931699" y="349739"/>
            <a:chExt cx="4384794" cy="3679426"/>
          </a:xfrm>
        </p:grpSpPr>
        <p:sp>
          <p:nvSpPr>
            <p:cNvPr id="40" name="Rectangle: Rounded Corners 39">
              <a:extLst>
                <a:ext uri="{FF2B5EF4-FFF2-40B4-BE49-F238E27FC236}">
                  <a16:creationId xmlns:a16="http://schemas.microsoft.com/office/drawing/2014/main" id="{18E27078-8899-A8E4-D0ED-3629878ED746}"/>
                </a:ext>
              </a:extLst>
            </p:cNvPr>
            <p:cNvSpPr/>
            <p:nvPr/>
          </p:nvSpPr>
          <p:spPr>
            <a:xfrm>
              <a:off x="4931699" y="811405"/>
              <a:ext cx="4143688" cy="3090391"/>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SE" dirty="0">
                  <a:latin typeface="Ubuntu Condensed" panose="020B0506030602030204" pitchFamily="34" charset="0"/>
                </a:rPr>
                <a:t>"</a:t>
              </a:r>
              <a:r>
                <a:rPr lang="en-SE" dirty="0" err="1">
                  <a:latin typeface="Ubuntu Condensed" panose="020B0506030602030204" pitchFamily="34" charset="0"/>
                </a:rPr>
                <a:t>roleName</a:t>
              </a:r>
              <a:r>
                <a:rPr lang="en-SE" dirty="0">
                  <a:latin typeface="Ubuntu Condensed" panose="020B0506030602030204" pitchFamily="34" charset="0"/>
                </a:rPr>
                <a:t>": “</a:t>
              </a:r>
              <a:r>
                <a:rPr lang="en-US" b="1" dirty="0" err="1">
                  <a:latin typeface="Ubuntu Condensed" panose="020B0506030602030204" pitchFamily="34" charset="0"/>
                </a:rPr>
                <a:t>AcrPull</a:t>
              </a:r>
              <a:r>
                <a:rPr lang="en-SE" dirty="0">
                  <a:latin typeface="Ubuntu Condensed" panose="020B0506030602030204" pitchFamily="34" charset="0"/>
                </a:rPr>
                <a:t>",</a:t>
              </a:r>
              <a:br>
                <a:rPr lang="en-US" dirty="0">
                  <a:latin typeface="Ubuntu Condensed" panose="020B0506030602030204" pitchFamily="34" charset="0"/>
                </a:rPr>
              </a:br>
              <a:r>
                <a:rPr lang="en-SE" dirty="0">
                  <a:latin typeface="Ubuntu Condensed" panose="020B0506030602030204" pitchFamily="34" charset="0"/>
                </a:rPr>
                <a:t>"permissions": [</a:t>
              </a:r>
            </a:p>
            <a:p>
              <a:r>
                <a:rPr lang="en-SE" dirty="0">
                  <a:latin typeface="Ubuntu Condensed" panose="020B0506030602030204" pitchFamily="34" charset="0"/>
                </a:rPr>
                <a:t>  {</a:t>
              </a:r>
            </a:p>
            <a:p>
              <a:r>
                <a:rPr lang="en-SE" dirty="0">
                  <a:latin typeface="Ubuntu Condensed" panose="020B0506030602030204" pitchFamily="34" charset="0"/>
                </a:rPr>
                <a:t>    "actions": [</a:t>
              </a:r>
              <a:endParaRPr lang="en-US" dirty="0">
                <a:latin typeface="Ubuntu Condensed" panose="020B0506030602030204" pitchFamily="34" charset="0"/>
              </a:endParaRPr>
            </a:p>
            <a:p>
              <a:r>
                <a:rPr lang="en-US" dirty="0">
                  <a:latin typeface="Ubuntu Condensed" panose="020B0506030602030204" pitchFamily="34" charset="0"/>
                </a:rPr>
                <a:t>      “</a:t>
              </a:r>
              <a:r>
                <a:rPr lang="en-US" dirty="0" err="1">
                  <a:latin typeface="Ubuntu Condensed" panose="020B0506030602030204" pitchFamily="34" charset="0"/>
                </a:rPr>
                <a:t>Microsoft.ContainerRegistry</a:t>
              </a:r>
              <a:r>
                <a:rPr lang="en-US" dirty="0">
                  <a:latin typeface="Ubuntu Condensed" panose="020B0506030602030204" pitchFamily="34" charset="0"/>
                </a:rPr>
                <a:t>/registries/pull/read”</a:t>
              </a:r>
            </a:p>
            <a:p>
              <a:r>
                <a:rPr lang="en-US" dirty="0">
                  <a:latin typeface="Ubuntu Condensed" panose="020B0506030602030204" pitchFamily="34" charset="0"/>
                </a:rPr>
                <a:t>    </a:t>
              </a:r>
              <a:r>
                <a:rPr lang="en-SE" dirty="0">
                  <a:latin typeface="Ubuntu Condensed" panose="020B0506030602030204" pitchFamily="34" charset="0"/>
                </a:rPr>
                <a:t>],</a:t>
              </a:r>
            </a:p>
            <a:p>
              <a:r>
                <a:rPr lang="en-SE" dirty="0">
                  <a:latin typeface="Ubuntu Condensed" panose="020B0506030602030204" pitchFamily="34" charset="0"/>
                </a:rPr>
                <a:t>    "</a:t>
              </a:r>
              <a:r>
                <a:rPr lang="en-SE" dirty="0" err="1">
                  <a:latin typeface="Ubuntu Condensed" panose="020B0506030602030204" pitchFamily="34" charset="0"/>
                </a:rPr>
                <a:t>dataActions</a:t>
              </a:r>
              <a:r>
                <a:rPr lang="en-SE" dirty="0">
                  <a:latin typeface="Ubuntu Condensed" panose="020B0506030602030204" pitchFamily="34" charset="0"/>
                </a:rPr>
                <a:t>": [],</a:t>
              </a:r>
            </a:p>
            <a:p>
              <a:r>
                <a:rPr lang="en-SE" dirty="0">
                  <a:latin typeface="Ubuntu Condensed" panose="020B0506030602030204" pitchFamily="34" charset="0"/>
                </a:rPr>
                <a:t>    "</a:t>
              </a:r>
              <a:r>
                <a:rPr lang="en-SE" dirty="0" err="1">
                  <a:latin typeface="Ubuntu Condensed" panose="020B0506030602030204" pitchFamily="34" charset="0"/>
                </a:rPr>
                <a:t>notActions</a:t>
              </a:r>
              <a:r>
                <a:rPr lang="en-SE" dirty="0">
                  <a:latin typeface="Ubuntu Condensed" panose="020B0506030602030204" pitchFamily="34" charset="0"/>
                </a:rPr>
                <a:t>": [</a:t>
              </a:r>
              <a:endParaRPr lang="en-US" dirty="0">
                <a:latin typeface="Ubuntu Condensed" panose="020B0506030602030204" pitchFamily="34" charset="0"/>
              </a:endParaRPr>
            </a:p>
            <a:p>
              <a:r>
                <a:rPr lang="en-US" dirty="0">
                  <a:latin typeface="Ubuntu Condensed" panose="020B0506030602030204" pitchFamily="34" charset="0"/>
                </a:rPr>
                <a:t>       …</a:t>
              </a:r>
            </a:p>
            <a:p>
              <a:r>
                <a:rPr lang="en-US" dirty="0">
                  <a:latin typeface="Ubuntu Condensed" panose="020B0506030602030204" pitchFamily="34" charset="0"/>
                </a:rPr>
                <a:t>     </a:t>
              </a:r>
              <a:r>
                <a:rPr lang="en-SE" dirty="0">
                  <a:latin typeface="Ubuntu Condensed" panose="020B0506030602030204" pitchFamily="34" charset="0"/>
                </a:rPr>
                <a:t>],</a:t>
              </a:r>
            </a:p>
            <a:p>
              <a:r>
                <a:rPr lang="en-SE" dirty="0">
                  <a:latin typeface="Ubuntu Condensed" panose="020B0506030602030204" pitchFamily="34" charset="0"/>
                </a:rPr>
                <a:t>    "</a:t>
              </a:r>
              <a:r>
                <a:rPr lang="en-SE" dirty="0" err="1">
                  <a:latin typeface="Ubuntu Condensed" panose="020B0506030602030204" pitchFamily="34" charset="0"/>
                </a:rPr>
                <a:t>notDataActions</a:t>
              </a:r>
              <a:r>
                <a:rPr lang="en-SE" dirty="0">
                  <a:latin typeface="Ubuntu Condensed" panose="020B0506030602030204" pitchFamily="34" charset="0"/>
                </a:rPr>
                <a:t>": []</a:t>
              </a:r>
            </a:p>
            <a:p>
              <a:r>
                <a:rPr lang="en-SE" dirty="0">
                  <a:latin typeface="Ubuntu Condensed" panose="020B0506030602030204" pitchFamily="34" charset="0"/>
                </a:rPr>
                <a:t>  }</a:t>
              </a:r>
              <a:endParaRPr lang="en-US" dirty="0">
                <a:latin typeface="Ubuntu Condensed" panose="020B0506030602030204" pitchFamily="34" charset="0"/>
              </a:endParaRPr>
            </a:p>
            <a:p>
              <a:r>
                <a:rPr lang="en-SE" dirty="0">
                  <a:latin typeface="Ubuntu Condensed" panose="020B0506030602030204" pitchFamily="34" charset="0"/>
                </a:rPr>
                <a:t>]</a:t>
              </a:r>
            </a:p>
          </p:txBody>
        </p:sp>
        <p:sp>
          <p:nvSpPr>
            <p:cNvPr id="41" name="Rectangle: Rounded Corners 40">
              <a:extLst>
                <a:ext uri="{FF2B5EF4-FFF2-40B4-BE49-F238E27FC236}">
                  <a16:creationId xmlns:a16="http://schemas.microsoft.com/office/drawing/2014/main" id="{50399970-FC0E-2A73-37E7-E8B5CC431A26}"/>
                </a:ext>
              </a:extLst>
            </p:cNvPr>
            <p:cNvSpPr/>
            <p:nvPr/>
          </p:nvSpPr>
          <p:spPr>
            <a:xfrm>
              <a:off x="8498246" y="3318153"/>
              <a:ext cx="818247" cy="711012"/>
            </a:xfrm>
            <a:prstGeom prst="round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42" name="TextBox 41">
              <a:extLst>
                <a:ext uri="{FF2B5EF4-FFF2-40B4-BE49-F238E27FC236}">
                  <a16:creationId xmlns:a16="http://schemas.microsoft.com/office/drawing/2014/main" id="{B5FFFDD9-A847-B297-8658-9B4901B4505E}"/>
                </a:ext>
              </a:extLst>
            </p:cNvPr>
            <p:cNvSpPr txBox="1"/>
            <p:nvPr/>
          </p:nvSpPr>
          <p:spPr>
            <a:xfrm>
              <a:off x="5139732" y="349739"/>
              <a:ext cx="1802944" cy="461665"/>
            </a:xfrm>
            <a:prstGeom prst="rect">
              <a:avLst/>
            </a:prstGeom>
            <a:noFill/>
          </p:spPr>
          <p:txBody>
            <a:bodyPr wrap="square">
              <a:spAutoFit/>
            </a:bodyPr>
            <a:lstStyle/>
            <a:p>
              <a:pPr algn="ctr"/>
              <a:r>
                <a:rPr lang="en-US" sz="2400" b="1" dirty="0" err="1">
                  <a:latin typeface="Ubuntu Condensed" panose="020B0506030602030204" pitchFamily="34" charset="0"/>
                </a:rPr>
                <a:t>AcrPull</a:t>
              </a:r>
              <a:endParaRPr lang="en-SE" sz="2400" dirty="0"/>
            </a:p>
          </p:txBody>
        </p:sp>
        <p:pic>
          <p:nvPicPr>
            <p:cNvPr id="43" name="Graphic 42">
              <a:extLst>
                <a:ext uri="{FF2B5EF4-FFF2-40B4-BE49-F238E27FC236}">
                  <a16:creationId xmlns:a16="http://schemas.microsoft.com/office/drawing/2014/main" id="{92C0C60E-945C-6F74-A180-279DF353B40A}"/>
                </a:ext>
              </a:extLst>
            </p:cNvPr>
            <p:cNvPicPr>
              <a:picLocks noChangeAspect="1"/>
            </p:cNvPicPr>
            <p:nvPr/>
          </p:nvPicPr>
          <p:blipFill>
            <a:blip r:embed="rId12">
              <a:extLst>
                <a:ext uri="{96DAC541-7B7A-43D3-8B79-37D633B846F1}">
                  <asvg:svgBlip xmlns:asvg="http://schemas.microsoft.com/office/drawing/2016/SVG/main" r:embed="rId13"/>
                </a:ext>
              </a:extLst>
            </a:blip>
            <a:srcRect/>
            <a:stretch/>
          </p:blipFill>
          <p:spPr>
            <a:xfrm>
              <a:off x="8584374" y="3344300"/>
              <a:ext cx="658718" cy="658718"/>
            </a:xfrm>
            <a:prstGeom prst="rect">
              <a:avLst/>
            </a:prstGeom>
          </p:spPr>
        </p:pic>
      </p:grpSp>
      <p:grpSp>
        <p:nvGrpSpPr>
          <p:cNvPr id="46" name="Group 45">
            <a:extLst>
              <a:ext uri="{FF2B5EF4-FFF2-40B4-BE49-F238E27FC236}">
                <a16:creationId xmlns:a16="http://schemas.microsoft.com/office/drawing/2014/main" id="{BBD0343B-B2E6-2ADF-4245-3269C2CB9D90}"/>
              </a:ext>
            </a:extLst>
          </p:cNvPr>
          <p:cNvGrpSpPr/>
          <p:nvPr/>
        </p:nvGrpSpPr>
        <p:grpSpPr>
          <a:xfrm>
            <a:off x="2960805" y="0"/>
            <a:ext cx="3267140" cy="3460914"/>
            <a:chOff x="4931700" y="349739"/>
            <a:chExt cx="3267140" cy="3460914"/>
          </a:xfrm>
        </p:grpSpPr>
        <p:sp>
          <p:nvSpPr>
            <p:cNvPr id="47" name="Rectangle: Rounded Corners 46">
              <a:extLst>
                <a:ext uri="{FF2B5EF4-FFF2-40B4-BE49-F238E27FC236}">
                  <a16:creationId xmlns:a16="http://schemas.microsoft.com/office/drawing/2014/main" id="{D67006A4-0B76-527C-0D64-92E6F5C661BB}"/>
                </a:ext>
              </a:extLst>
            </p:cNvPr>
            <p:cNvSpPr/>
            <p:nvPr/>
          </p:nvSpPr>
          <p:spPr>
            <a:xfrm>
              <a:off x="4931700" y="811405"/>
              <a:ext cx="3096974" cy="2844801"/>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SE" dirty="0">
                  <a:latin typeface="Ubuntu Condensed" panose="020B0506030602030204" pitchFamily="34" charset="0"/>
                </a:rPr>
                <a:t>"</a:t>
              </a:r>
              <a:r>
                <a:rPr lang="en-SE" dirty="0" err="1">
                  <a:latin typeface="Ubuntu Condensed" panose="020B0506030602030204" pitchFamily="34" charset="0"/>
                </a:rPr>
                <a:t>roleName</a:t>
              </a:r>
              <a:r>
                <a:rPr lang="en-SE" dirty="0">
                  <a:latin typeface="Ubuntu Condensed" panose="020B0506030602030204" pitchFamily="34" charset="0"/>
                </a:rPr>
                <a:t>": “</a:t>
              </a:r>
              <a:r>
                <a:rPr lang="en-US" b="1" dirty="0">
                  <a:latin typeface="Ubuntu Condensed" panose="020B0506030602030204" pitchFamily="34" charset="0"/>
                </a:rPr>
                <a:t>Key Vault Crypto Officer</a:t>
              </a:r>
              <a:r>
                <a:rPr lang="en-SE" dirty="0">
                  <a:latin typeface="Ubuntu Condensed" panose="020B0506030602030204" pitchFamily="34" charset="0"/>
                </a:rPr>
                <a:t>",</a:t>
              </a:r>
              <a:br>
                <a:rPr lang="en-US" dirty="0">
                  <a:latin typeface="Ubuntu Condensed" panose="020B0506030602030204" pitchFamily="34" charset="0"/>
                </a:rPr>
              </a:br>
              <a:r>
                <a:rPr lang="en-SE" dirty="0">
                  <a:latin typeface="Ubuntu Condensed" panose="020B0506030602030204" pitchFamily="34" charset="0"/>
                </a:rPr>
                <a:t>"permissions": [</a:t>
              </a:r>
            </a:p>
            <a:p>
              <a:r>
                <a:rPr lang="en-SE" dirty="0">
                  <a:latin typeface="Ubuntu Condensed" panose="020B0506030602030204" pitchFamily="34" charset="0"/>
                </a:rPr>
                <a:t>  {</a:t>
              </a:r>
            </a:p>
            <a:p>
              <a:r>
                <a:rPr lang="en-SE" dirty="0">
                  <a:latin typeface="Ubuntu Condensed" panose="020B0506030602030204" pitchFamily="34" charset="0"/>
                </a:rPr>
                <a:t>    "actions": [</a:t>
              </a:r>
              <a:r>
                <a:rPr lang="en-US" dirty="0">
                  <a:latin typeface="Ubuntu Condensed" panose="020B0506030602030204" pitchFamily="34" charset="0"/>
                </a:rPr>
                <a:t> … </a:t>
              </a:r>
              <a:r>
                <a:rPr lang="en-SE" dirty="0">
                  <a:latin typeface="Ubuntu Condensed" panose="020B0506030602030204" pitchFamily="34" charset="0"/>
                </a:rPr>
                <a:t>],</a:t>
              </a:r>
            </a:p>
            <a:p>
              <a:r>
                <a:rPr lang="en-SE" dirty="0">
                  <a:latin typeface="Ubuntu Condensed" panose="020B0506030602030204" pitchFamily="34" charset="0"/>
                </a:rPr>
                <a:t>    "</a:t>
              </a:r>
              <a:r>
                <a:rPr lang="en-SE" dirty="0" err="1">
                  <a:latin typeface="Ubuntu Condensed" panose="020B0506030602030204" pitchFamily="34" charset="0"/>
                </a:rPr>
                <a:t>dataActions</a:t>
              </a:r>
              <a:r>
                <a:rPr lang="en-SE" dirty="0">
                  <a:latin typeface="Ubuntu Condensed" panose="020B0506030602030204" pitchFamily="34" charset="0"/>
                </a:rPr>
                <a:t>": [</a:t>
              </a:r>
              <a:endParaRPr lang="en-US" dirty="0">
                <a:latin typeface="Ubuntu Condensed" panose="020B0506030602030204" pitchFamily="34" charset="0"/>
              </a:endParaRPr>
            </a:p>
            <a:p>
              <a:r>
                <a:rPr lang="en-US" dirty="0">
                  <a:latin typeface="Ubuntu Condensed" panose="020B0506030602030204" pitchFamily="34" charset="0"/>
                </a:rPr>
                <a:t>      "</a:t>
              </a:r>
              <a:r>
                <a:rPr lang="en-US" dirty="0" err="1">
                  <a:latin typeface="Ubuntu Condensed" panose="020B0506030602030204" pitchFamily="34" charset="0"/>
                </a:rPr>
                <a:t>Microsoft.KeyVault</a:t>
              </a:r>
              <a:r>
                <a:rPr lang="en-US" dirty="0">
                  <a:latin typeface="Ubuntu Condensed" panose="020B0506030602030204" pitchFamily="34" charset="0"/>
                </a:rPr>
                <a:t>/vaults/keys/*",</a:t>
              </a:r>
            </a:p>
            <a:p>
              <a:r>
                <a:rPr lang="en-US" dirty="0">
                  <a:latin typeface="Ubuntu Condensed" panose="020B0506030602030204" pitchFamily="34" charset="0"/>
                </a:rPr>
                <a:t>      …</a:t>
              </a:r>
            </a:p>
            <a:p>
              <a:r>
                <a:rPr lang="en-US" dirty="0">
                  <a:latin typeface="Ubuntu Condensed" panose="020B0506030602030204" pitchFamily="34" charset="0"/>
                </a:rPr>
                <a:t>    </a:t>
              </a:r>
              <a:r>
                <a:rPr lang="en-SE" dirty="0">
                  <a:latin typeface="Ubuntu Condensed" panose="020B0506030602030204" pitchFamily="34" charset="0"/>
                </a:rPr>
                <a:t>],</a:t>
              </a:r>
            </a:p>
            <a:p>
              <a:r>
                <a:rPr lang="en-SE" dirty="0">
                  <a:latin typeface="Ubuntu Condensed" panose="020B0506030602030204" pitchFamily="34" charset="0"/>
                </a:rPr>
                <a:t>    "</a:t>
              </a:r>
              <a:r>
                <a:rPr lang="en-SE" dirty="0" err="1">
                  <a:latin typeface="Ubuntu Condensed" panose="020B0506030602030204" pitchFamily="34" charset="0"/>
                </a:rPr>
                <a:t>notActions</a:t>
              </a:r>
              <a:r>
                <a:rPr lang="en-SE" dirty="0">
                  <a:latin typeface="Ubuntu Condensed" panose="020B0506030602030204" pitchFamily="34" charset="0"/>
                </a:rPr>
                <a:t>": [],</a:t>
              </a:r>
            </a:p>
            <a:p>
              <a:r>
                <a:rPr lang="en-SE" dirty="0">
                  <a:latin typeface="Ubuntu Condensed" panose="020B0506030602030204" pitchFamily="34" charset="0"/>
                </a:rPr>
                <a:t>    "</a:t>
              </a:r>
              <a:r>
                <a:rPr lang="en-SE" dirty="0" err="1">
                  <a:latin typeface="Ubuntu Condensed" panose="020B0506030602030204" pitchFamily="34" charset="0"/>
                </a:rPr>
                <a:t>notDataActions</a:t>
              </a:r>
              <a:r>
                <a:rPr lang="en-SE" dirty="0">
                  <a:latin typeface="Ubuntu Condensed" panose="020B0506030602030204" pitchFamily="34" charset="0"/>
                </a:rPr>
                <a:t>": []</a:t>
              </a:r>
            </a:p>
            <a:p>
              <a:r>
                <a:rPr lang="en-SE" dirty="0">
                  <a:latin typeface="Ubuntu Condensed" panose="020B0506030602030204" pitchFamily="34" charset="0"/>
                </a:rPr>
                <a:t>  }</a:t>
              </a:r>
              <a:endParaRPr lang="en-US" dirty="0">
                <a:latin typeface="Ubuntu Condensed" panose="020B0506030602030204" pitchFamily="34" charset="0"/>
              </a:endParaRPr>
            </a:p>
            <a:p>
              <a:r>
                <a:rPr lang="en-SE" dirty="0">
                  <a:latin typeface="Ubuntu Condensed" panose="020B0506030602030204" pitchFamily="34" charset="0"/>
                </a:rPr>
                <a:t>]</a:t>
              </a:r>
            </a:p>
          </p:txBody>
        </p:sp>
        <p:sp>
          <p:nvSpPr>
            <p:cNvPr id="48" name="Rectangle: Rounded Corners 47">
              <a:extLst>
                <a:ext uri="{FF2B5EF4-FFF2-40B4-BE49-F238E27FC236}">
                  <a16:creationId xmlns:a16="http://schemas.microsoft.com/office/drawing/2014/main" id="{E67D2515-7C92-54D6-2658-98C398183472}"/>
                </a:ext>
              </a:extLst>
            </p:cNvPr>
            <p:cNvSpPr/>
            <p:nvPr/>
          </p:nvSpPr>
          <p:spPr>
            <a:xfrm>
              <a:off x="7380593" y="3099641"/>
              <a:ext cx="818247" cy="711012"/>
            </a:xfrm>
            <a:prstGeom prst="round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49" name="TextBox 48">
              <a:extLst>
                <a:ext uri="{FF2B5EF4-FFF2-40B4-BE49-F238E27FC236}">
                  <a16:creationId xmlns:a16="http://schemas.microsoft.com/office/drawing/2014/main" id="{CD65DA6D-3087-7860-2341-CE378C132F30}"/>
                </a:ext>
              </a:extLst>
            </p:cNvPr>
            <p:cNvSpPr txBox="1"/>
            <p:nvPr/>
          </p:nvSpPr>
          <p:spPr>
            <a:xfrm>
              <a:off x="5014484" y="349739"/>
              <a:ext cx="2931406" cy="461665"/>
            </a:xfrm>
            <a:prstGeom prst="rect">
              <a:avLst/>
            </a:prstGeom>
            <a:noFill/>
          </p:spPr>
          <p:txBody>
            <a:bodyPr wrap="square">
              <a:spAutoFit/>
            </a:bodyPr>
            <a:lstStyle/>
            <a:p>
              <a:pPr algn="ctr"/>
              <a:r>
                <a:rPr lang="en-US" sz="2400" b="1" dirty="0">
                  <a:latin typeface="Ubuntu Condensed" panose="020B0506030602030204" pitchFamily="34" charset="0"/>
                </a:rPr>
                <a:t>Key Vault Crypto Officer</a:t>
              </a:r>
              <a:endParaRPr lang="en-SE" sz="2400" dirty="0"/>
            </a:p>
          </p:txBody>
        </p:sp>
        <p:pic>
          <p:nvPicPr>
            <p:cNvPr id="50" name="Graphic 49">
              <a:extLst>
                <a:ext uri="{FF2B5EF4-FFF2-40B4-BE49-F238E27FC236}">
                  <a16:creationId xmlns:a16="http://schemas.microsoft.com/office/drawing/2014/main" id="{CF958538-971D-BEF8-4043-6DBDF8C036F9}"/>
                </a:ext>
              </a:extLst>
            </p:cNvPr>
            <p:cNvPicPr>
              <a:picLocks noChangeAspect="1"/>
            </p:cNvPicPr>
            <p:nvPr/>
          </p:nvPicPr>
          <p:blipFill>
            <a:blip r:embed="rId14">
              <a:extLst>
                <a:ext uri="{96DAC541-7B7A-43D3-8B79-37D633B846F1}">
                  <asvg:svgBlip xmlns:asvg="http://schemas.microsoft.com/office/drawing/2016/SVG/main" r:embed="rId15"/>
                </a:ext>
              </a:extLst>
            </a:blip>
            <a:srcRect/>
            <a:stretch/>
          </p:blipFill>
          <p:spPr>
            <a:xfrm>
              <a:off x="7466721" y="3125788"/>
              <a:ext cx="658718" cy="658718"/>
            </a:xfrm>
            <a:prstGeom prst="rect">
              <a:avLst/>
            </a:prstGeom>
          </p:spPr>
        </p:pic>
      </p:grpSp>
    </p:spTree>
    <p:extLst>
      <p:ext uri="{BB962C8B-B14F-4D97-AF65-F5344CB8AC3E}">
        <p14:creationId xmlns:p14="http://schemas.microsoft.com/office/powerpoint/2010/main" val="2460811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500"/>
                                        <p:tgtEl>
                                          <p:spTgt spid="2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2"/>
                                        </p:tgtEl>
                                        <p:attrNameLst>
                                          <p:attrName>style.visibility</p:attrName>
                                        </p:attrNameLst>
                                      </p:cBhvr>
                                      <p:to>
                                        <p:strVal val="visible"/>
                                      </p:to>
                                    </p:set>
                                    <p:animEffect transition="in" filter="fade">
                                      <p:cBhvr>
                                        <p:cTn id="17" dur="500"/>
                                        <p:tgtEl>
                                          <p:spTgt spid="3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4"/>
                                        </p:tgtEl>
                                        <p:attrNameLst>
                                          <p:attrName>style.visibility</p:attrName>
                                        </p:attrNameLst>
                                      </p:cBhvr>
                                      <p:to>
                                        <p:strVal val="visible"/>
                                      </p:to>
                                    </p:set>
                                    <p:animEffect transition="in" filter="fade">
                                      <p:cBhvr>
                                        <p:cTn id="22" dur="500"/>
                                        <p:tgtEl>
                                          <p:spTgt spid="34"/>
                                        </p:tgtEl>
                                      </p:cBhvr>
                                    </p:animEffect>
                                  </p:childTnLst>
                                </p:cTn>
                              </p:par>
                              <p:par>
                                <p:cTn id="23" presetID="10" presetClass="entr" presetSubtype="0" fill="hold" nodeType="withEffect">
                                  <p:stCondLst>
                                    <p:cond delay="0"/>
                                  </p:stCondLst>
                                  <p:childTnLst>
                                    <p:set>
                                      <p:cBhvr>
                                        <p:cTn id="24" dur="1" fill="hold">
                                          <p:stCondLst>
                                            <p:cond delay="0"/>
                                          </p:stCondLst>
                                        </p:cTn>
                                        <p:tgtEl>
                                          <p:spTgt spid="39"/>
                                        </p:tgtEl>
                                        <p:attrNameLst>
                                          <p:attrName>style.visibility</p:attrName>
                                        </p:attrNameLst>
                                      </p:cBhvr>
                                      <p:to>
                                        <p:strVal val="visible"/>
                                      </p:to>
                                    </p:set>
                                    <p:animEffect transition="in" filter="fade">
                                      <p:cBhvr>
                                        <p:cTn id="25" dur="500"/>
                                        <p:tgtEl>
                                          <p:spTgt spid="39"/>
                                        </p:tgtEl>
                                      </p:cBhvr>
                                    </p:animEffect>
                                  </p:childTnLst>
                                </p:cTn>
                              </p:par>
                              <p:par>
                                <p:cTn id="26" presetID="10" presetClass="entr" presetSubtype="0" fill="hold" nodeType="withEffect">
                                  <p:stCondLst>
                                    <p:cond delay="0"/>
                                  </p:stCondLst>
                                  <p:childTnLst>
                                    <p:set>
                                      <p:cBhvr>
                                        <p:cTn id="27" dur="1" fill="hold">
                                          <p:stCondLst>
                                            <p:cond delay="0"/>
                                          </p:stCondLst>
                                        </p:cTn>
                                        <p:tgtEl>
                                          <p:spTgt spid="46"/>
                                        </p:tgtEl>
                                        <p:attrNameLst>
                                          <p:attrName>style.visibility</p:attrName>
                                        </p:attrNameLst>
                                      </p:cBhvr>
                                      <p:to>
                                        <p:strVal val="visible"/>
                                      </p:to>
                                    </p:set>
                                    <p:animEffect transition="in" filter="fade">
                                      <p:cBhvr>
                                        <p:cTn id="28"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985DE7-C355-556D-912A-AF77B9C002AC}"/>
            </a:ext>
          </a:extLst>
        </p:cNvPr>
        <p:cNvGrpSpPr/>
        <p:nvPr/>
      </p:nvGrpSpPr>
      <p:grpSpPr>
        <a:xfrm>
          <a:off x="0" y="0"/>
          <a:ext cx="0" cy="0"/>
          <a:chOff x="0" y="0"/>
          <a:chExt cx="0" cy="0"/>
        </a:xfrm>
      </p:grpSpPr>
      <p:grpSp>
        <p:nvGrpSpPr>
          <p:cNvPr id="35" name="Group 34">
            <a:extLst>
              <a:ext uri="{FF2B5EF4-FFF2-40B4-BE49-F238E27FC236}">
                <a16:creationId xmlns:a16="http://schemas.microsoft.com/office/drawing/2014/main" id="{C25BD748-0C25-4620-CE80-66FB7F0D8B08}"/>
              </a:ext>
            </a:extLst>
          </p:cNvPr>
          <p:cNvGrpSpPr/>
          <p:nvPr/>
        </p:nvGrpSpPr>
        <p:grpSpPr>
          <a:xfrm>
            <a:off x="1263371" y="1314196"/>
            <a:ext cx="1003579" cy="989400"/>
            <a:chOff x="6096000" y="1580477"/>
            <a:chExt cx="1003579" cy="989400"/>
          </a:xfrm>
        </p:grpSpPr>
        <p:sp>
          <p:nvSpPr>
            <p:cNvPr id="19" name="Google Shape;2406;p21">
              <a:extLst>
                <a:ext uri="{FF2B5EF4-FFF2-40B4-BE49-F238E27FC236}">
                  <a16:creationId xmlns:a16="http://schemas.microsoft.com/office/drawing/2014/main" id="{E3D9F910-B441-45AA-33A5-5234CE636C89}"/>
                </a:ext>
              </a:extLst>
            </p:cNvPr>
            <p:cNvSpPr/>
            <p:nvPr/>
          </p:nvSpPr>
          <p:spPr>
            <a:xfrm>
              <a:off x="6110179" y="1580477"/>
              <a:ext cx="989400" cy="989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dirty="0">
                <a:solidFill>
                  <a:srgbClr val="9CDCFE"/>
                </a:solidFill>
                <a:latin typeface="Ubuntu Condensed" panose="020B0506030602030204" pitchFamily="34" charset="0"/>
                <a:ea typeface="Calibri"/>
                <a:cs typeface="Calibri"/>
                <a:sym typeface="Calibri"/>
              </a:endParaRPr>
            </a:p>
          </p:txBody>
        </p:sp>
        <p:sp>
          <p:nvSpPr>
            <p:cNvPr id="20" name="Google Shape;2407;p21">
              <a:extLst>
                <a:ext uri="{FF2B5EF4-FFF2-40B4-BE49-F238E27FC236}">
                  <a16:creationId xmlns:a16="http://schemas.microsoft.com/office/drawing/2014/main" id="{5240FBCD-EA74-1FCE-8F45-23308472FA15}"/>
                </a:ext>
              </a:extLst>
            </p:cNvPr>
            <p:cNvSpPr/>
            <p:nvPr/>
          </p:nvSpPr>
          <p:spPr>
            <a:xfrm>
              <a:off x="6287353" y="1757652"/>
              <a:ext cx="634800" cy="6348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4" name="TextBox 33">
              <a:extLst>
                <a:ext uri="{FF2B5EF4-FFF2-40B4-BE49-F238E27FC236}">
                  <a16:creationId xmlns:a16="http://schemas.microsoft.com/office/drawing/2014/main" id="{DAF2916C-670B-6752-DF6C-1BE476054FD8}"/>
                </a:ext>
              </a:extLst>
            </p:cNvPr>
            <p:cNvSpPr txBox="1"/>
            <p:nvPr/>
          </p:nvSpPr>
          <p:spPr>
            <a:xfrm>
              <a:off x="6096000" y="1773455"/>
              <a:ext cx="1003579" cy="584775"/>
            </a:xfrm>
            <a:prstGeom prst="rect">
              <a:avLst/>
            </a:prstGeom>
            <a:noFill/>
          </p:spPr>
          <p:txBody>
            <a:bodyPr wrap="square">
              <a:spAutoFit/>
            </a:bodyPr>
            <a:lstStyle/>
            <a:p>
              <a:pPr algn="ctr"/>
              <a:r>
                <a:rPr lang="en-US" sz="3200" b="1" dirty="0">
                  <a:solidFill>
                    <a:srgbClr val="9CDCFE"/>
                  </a:solidFill>
                  <a:latin typeface="Ubuntu Condensed" panose="020B0506030602030204" pitchFamily="34" charset="0"/>
                </a:rPr>
                <a:t>12</a:t>
              </a:r>
              <a:endParaRPr lang="en-SE" sz="3200" b="1" dirty="0">
                <a:solidFill>
                  <a:srgbClr val="9CDCFE"/>
                </a:solidFill>
              </a:endParaRPr>
            </a:p>
          </p:txBody>
        </p:sp>
      </p:grpSp>
      <p:sp>
        <p:nvSpPr>
          <p:cNvPr id="5" name="Title 3">
            <a:extLst>
              <a:ext uri="{FF2B5EF4-FFF2-40B4-BE49-F238E27FC236}">
                <a16:creationId xmlns:a16="http://schemas.microsoft.com/office/drawing/2014/main" id="{B49BB6A1-28D7-EE77-6E80-E1BCD5DE80AE}"/>
              </a:ext>
            </a:extLst>
          </p:cNvPr>
          <p:cNvSpPr txBox="1">
            <a:spLocks/>
          </p:cNvSpPr>
          <p:nvPr/>
        </p:nvSpPr>
        <p:spPr>
          <a:xfrm>
            <a:off x="1842940" y="2403447"/>
            <a:ext cx="8506120" cy="1279273"/>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dk1"/>
              </a:buClr>
              <a:buSzPts val="4000"/>
              <a:buFont typeface="Aldrich"/>
              <a:buNone/>
              <a:defRPr sz="4000" b="1" i="0" u="none" strike="noStrike" cap="none">
                <a:solidFill>
                  <a:schemeClr val="dk1"/>
                </a:solidFill>
                <a:latin typeface="Ubuntu Condensed"/>
                <a:ea typeface="Ubuntu Condensed"/>
                <a:cs typeface="Ubuntu Condensed"/>
                <a:sym typeface="Ubuntu Condensed"/>
              </a:defRPr>
            </a:lvl1pPr>
            <a:lvl2pPr marR="0" lvl="1"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2pPr>
            <a:lvl3pPr marR="0" lvl="2"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3pPr>
            <a:lvl4pPr marR="0" lvl="3"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4pPr>
            <a:lvl5pPr marR="0" lvl="4"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5pPr>
            <a:lvl6pPr marR="0" lvl="5"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6pPr>
            <a:lvl7pPr marR="0" lvl="6"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7pPr>
            <a:lvl8pPr marR="0" lvl="7"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8pPr>
            <a:lvl9pPr marR="0" lvl="8"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9pPr>
          </a:lstStyle>
          <a:p>
            <a:r>
              <a:rPr lang="en-US" sz="5400" dirty="0"/>
              <a:t>Missing Lifecycle Process ♻️</a:t>
            </a:r>
            <a:endParaRPr lang="en-SE" sz="5400" dirty="0"/>
          </a:p>
        </p:txBody>
      </p:sp>
      <p:sp>
        <p:nvSpPr>
          <p:cNvPr id="6" name="TextBox 5">
            <a:extLst>
              <a:ext uri="{FF2B5EF4-FFF2-40B4-BE49-F238E27FC236}">
                <a16:creationId xmlns:a16="http://schemas.microsoft.com/office/drawing/2014/main" id="{F1B831E1-C031-4B1F-445B-6091B3D7F494}"/>
              </a:ext>
            </a:extLst>
          </p:cNvPr>
          <p:cNvSpPr txBox="1"/>
          <p:nvPr/>
        </p:nvSpPr>
        <p:spPr>
          <a:xfrm>
            <a:off x="1800329" y="3278183"/>
            <a:ext cx="8591341" cy="584775"/>
          </a:xfrm>
          <a:prstGeom prst="rect">
            <a:avLst/>
          </a:prstGeom>
          <a:noFill/>
        </p:spPr>
        <p:txBody>
          <a:bodyPr wrap="square">
            <a:spAutoFit/>
          </a:bodyPr>
          <a:lstStyle/>
          <a:p>
            <a:pPr algn="r"/>
            <a:r>
              <a:rPr lang="en-US" sz="3200" dirty="0">
                <a:solidFill>
                  <a:schemeClr val="tx1">
                    <a:lumMod val="50000"/>
                    <a:lumOff val="50000"/>
                  </a:schemeClr>
                </a:solidFill>
                <a:latin typeface="Ubuntu Condensed" panose="020B0506030602030204" pitchFamily="34" charset="0"/>
              </a:rPr>
              <a:t>On- &amp; offboarding for your Workloads</a:t>
            </a:r>
            <a:endParaRPr lang="en-SE" sz="3200" dirty="0">
              <a:latin typeface="Ubuntu Condensed" panose="020B0506030602030204" pitchFamily="34" charset="0"/>
            </a:endParaRPr>
          </a:p>
        </p:txBody>
      </p:sp>
    </p:spTree>
    <p:extLst>
      <p:ext uri="{BB962C8B-B14F-4D97-AF65-F5344CB8AC3E}">
        <p14:creationId xmlns:p14="http://schemas.microsoft.com/office/powerpoint/2010/main" val="17380593"/>
      </p:ext>
    </p:extLst>
  </p:cSld>
  <p:clrMapOvr>
    <a:masterClrMapping/>
  </p:clrMapOvr>
  <p:transition spd="slow">
    <p:push/>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B2B82B-5DA8-136C-71DD-5F7B87066766}"/>
            </a:ext>
          </a:extLst>
        </p:cNvPr>
        <p:cNvGrpSpPr/>
        <p:nvPr/>
      </p:nvGrpSpPr>
      <p:grpSpPr>
        <a:xfrm>
          <a:off x="0" y="0"/>
          <a:ext cx="0" cy="0"/>
          <a:chOff x="0" y="0"/>
          <a:chExt cx="0" cy="0"/>
        </a:xfrm>
      </p:grpSpPr>
      <p:grpSp>
        <p:nvGrpSpPr>
          <p:cNvPr id="35" name="Group 34">
            <a:extLst>
              <a:ext uri="{FF2B5EF4-FFF2-40B4-BE49-F238E27FC236}">
                <a16:creationId xmlns:a16="http://schemas.microsoft.com/office/drawing/2014/main" id="{F798C526-4FE3-43BE-C7EA-14BF70E44414}"/>
              </a:ext>
            </a:extLst>
          </p:cNvPr>
          <p:cNvGrpSpPr/>
          <p:nvPr/>
        </p:nvGrpSpPr>
        <p:grpSpPr>
          <a:xfrm>
            <a:off x="1263371" y="1314196"/>
            <a:ext cx="1003579" cy="989400"/>
            <a:chOff x="6096000" y="1580477"/>
            <a:chExt cx="1003579" cy="989400"/>
          </a:xfrm>
        </p:grpSpPr>
        <p:sp>
          <p:nvSpPr>
            <p:cNvPr id="19" name="Google Shape;2406;p21">
              <a:extLst>
                <a:ext uri="{FF2B5EF4-FFF2-40B4-BE49-F238E27FC236}">
                  <a16:creationId xmlns:a16="http://schemas.microsoft.com/office/drawing/2014/main" id="{6AF34259-CE2D-D42F-FF14-AC65148084A8}"/>
                </a:ext>
              </a:extLst>
            </p:cNvPr>
            <p:cNvSpPr/>
            <p:nvPr/>
          </p:nvSpPr>
          <p:spPr>
            <a:xfrm>
              <a:off x="6110179" y="1580477"/>
              <a:ext cx="989400" cy="989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dirty="0">
                <a:solidFill>
                  <a:srgbClr val="9CDCFE"/>
                </a:solidFill>
                <a:latin typeface="Ubuntu Condensed" panose="020B0506030602030204" pitchFamily="34" charset="0"/>
                <a:ea typeface="Calibri"/>
                <a:cs typeface="Calibri"/>
                <a:sym typeface="Calibri"/>
              </a:endParaRPr>
            </a:p>
          </p:txBody>
        </p:sp>
        <p:sp>
          <p:nvSpPr>
            <p:cNvPr id="20" name="Google Shape;2407;p21">
              <a:extLst>
                <a:ext uri="{FF2B5EF4-FFF2-40B4-BE49-F238E27FC236}">
                  <a16:creationId xmlns:a16="http://schemas.microsoft.com/office/drawing/2014/main" id="{D2591BD1-E5FD-1670-696B-F11937EDBEC3}"/>
                </a:ext>
              </a:extLst>
            </p:cNvPr>
            <p:cNvSpPr/>
            <p:nvPr/>
          </p:nvSpPr>
          <p:spPr>
            <a:xfrm>
              <a:off x="6287353" y="1757652"/>
              <a:ext cx="634800" cy="6348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4" name="TextBox 33">
              <a:extLst>
                <a:ext uri="{FF2B5EF4-FFF2-40B4-BE49-F238E27FC236}">
                  <a16:creationId xmlns:a16="http://schemas.microsoft.com/office/drawing/2014/main" id="{916D39C2-B762-5F01-3A8D-892C31959A48}"/>
                </a:ext>
              </a:extLst>
            </p:cNvPr>
            <p:cNvSpPr txBox="1"/>
            <p:nvPr/>
          </p:nvSpPr>
          <p:spPr>
            <a:xfrm>
              <a:off x="6096000" y="1773455"/>
              <a:ext cx="1003579" cy="584775"/>
            </a:xfrm>
            <a:prstGeom prst="rect">
              <a:avLst/>
            </a:prstGeom>
            <a:noFill/>
          </p:spPr>
          <p:txBody>
            <a:bodyPr wrap="square">
              <a:spAutoFit/>
            </a:bodyPr>
            <a:lstStyle/>
            <a:p>
              <a:pPr algn="ctr"/>
              <a:r>
                <a:rPr lang="en-US" sz="3200" b="1" dirty="0">
                  <a:solidFill>
                    <a:srgbClr val="9CDCFE"/>
                  </a:solidFill>
                  <a:latin typeface="Ubuntu Condensed" panose="020B0506030602030204" pitchFamily="34" charset="0"/>
                </a:rPr>
                <a:t>13</a:t>
              </a:r>
              <a:endParaRPr lang="en-SE" sz="3200" b="1" dirty="0">
                <a:solidFill>
                  <a:srgbClr val="9CDCFE"/>
                </a:solidFill>
              </a:endParaRPr>
            </a:p>
          </p:txBody>
        </p:sp>
      </p:grpSp>
      <p:sp>
        <p:nvSpPr>
          <p:cNvPr id="5" name="Title 3">
            <a:extLst>
              <a:ext uri="{FF2B5EF4-FFF2-40B4-BE49-F238E27FC236}">
                <a16:creationId xmlns:a16="http://schemas.microsoft.com/office/drawing/2014/main" id="{69779B0E-C523-6283-0E0C-22424A7AB4CF}"/>
              </a:ext>
            </a:extLst>
          </p:cNvPr>
          <p:cNvSpPr txBox="1">
            <a:spLocks/>
          </p:cNvSpPr>
          <p:nvPr/>
        </p:nvSpPr>
        <p:spPr>
          <a:xfrm>
            <a:off x="326571" y="2403447"/>
            <a:ext cx="11538858" cy="1279273"/>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dk1"/>
              </a:buClr>
              <a:buSzPts val="4000"/>
              <a:buFont typeface="Aldrich"/>
              <a:buNone/>
              <a:defRPr sz="4000" b="1" i="0" u="none" strike="noStrike" cap="none">
                <a:solidFill>
                  <a:schemeClr val="dk1"/>
                </a:solidFill>
                <a:latin typeface="Ubuntu Condensed"/>
                <a:ea typeface="Ubuntu Condensed"/>
                <a:cs typeface="Ubuntu Condensed"/>
                <a:sym typeface="Ubuntu Condensed"/>
              </a:defRPr>
            </a:lvl1pPr>
            <a:lvl2pPr marR="0" lvl="1"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2pPr>
            <a:lvl3pPr marR="0" lvl="2"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3pPr>
            <a:lvl4pPr marR="0" lvl="3"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4pPr>
            <a:lvl5pPr marR="0" lvl="4"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5pPr>
            <a:lvl6pPr marR="0" lvl="5"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6pPr>
            <a:lvl7pPr marR="0" lvl="6"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7pPr>
            <a:lvl8pPr marR="0" lvl="7"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8pPr>
            <a:lvl9pPr marR="0" lvl="8"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9pPr>
          </a:lstStyle>
          <a:p>
            <a:r>
              <a:rPr lang="en-US" sz="5400" dirty="0"/>
              <a:t>Missing Accountability and Ownership 🏴‍☠️</a:t>
            </a:r>
            <a:endParaRPr lang="en-SE" sz="5400" dirty="0"/>
          </a:p>
        </p:txBody>
      </p:sp>
      <p:sp>
        <p:nvSpPr>
          <p:cNvPr id="6" name="TextBox 5">
            <a:extLst>
              <a:ext uri="{FF2B5EF4-FFF2-40B4-BE49-F238E27FC236}">
                <a16:creationId xmlns:a16="http://schemas.microsoft.com/office/drawing/2014/main" id="{D6DEC2D3-0EED-57F8-9155-DC17EA2A9AD4}"/>
              </a:ext>
            </a:extLst>
          </p:cNvPr>
          <p:cNvSpPr txBox="1"/>
          <p:nvPr/>
        </p:nvSpPr>
        <p:spPr>
          <a:xfrm>
            <a:off x="1800329" y="3278183"/>
            <a:ext cx="8591341" cy="584775"/>
          </a:xfrm>
          <a:prstGeom prst="rect">
            <a:avLst/>
          </a:prstGeom>
          <a:noFill/>
        </p:spPr>
        <p:txBody>
          <a:bodyPr wrap="square">
            <a:spAutoFit/>
          </a:bodyPr>
          <a:lstStyle/>
          <a:p>
            <a:pPr algn="r"/>
            <a:r>
              <a:rPr lang="en-US" sz="3200" dirty="0">
                <a:solidFill>
                  <a:schemeClr val="tx1">
                    <a:lumMod val="50000"/>
                    <a:lumOff val="50000"/>
                  </a:schemeClr>
                </a:solidFill>
                <a:latin typeface="Ubuntu Condensed" panose="020B0506030602030204" pitchFamily="34" charset="0"/>
              </a:rPr>
              <a:t>Who’s in charge?</a:t>
            </a:r>
            <a:endParaRPr lang="en-SE" sz="3200" dirty="0">
              <a:latin typeface="Ubuntu Condensed" panose="020B0506030602030204" pitchFamily="34" charset="0"/>
            </a:endParaRPr>
          </a:p>
        </p:txBody>
      </p:sp>
    </p:spTree>
    <p:extLst>
      <p:ext uri="{BB962C8B-B14F-4D97-AF65-F5344CB8AC3E}">
        <p14:creationId xmlns:p14="http://schemas.microsoft.com/office/powerpoint/2010/main" val="3298111301"/>
      </p:ext>
    </p:extLst>
  </p:cSld>
  <p:clrMapOvr>
    <a:masterClrMapping/>
  </p:clrMapOvr>
  <p:transition spd="slow">
    <p:push/>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8D157F-D0F0-5262-135A-97D8ADF7815F}"/>
            </a:ext>
          </a:extLst>
        </p:cNvPr>
        <p:cNvGrpSpPr/>
        <p:nvPr/>
      </p:nvGrpSpPr>
      <p:grpSpPr>
        <a:xfrm>
          <a:off x="0" y="0"/>
          <a:ext cx="0" cy="0"/>
          <a:chOff x="0" y="0"/>
          <a:chExt cx="0" cy="0"/>
        </a:xfrm>
      </p:grpSpPr>
      <p:grpSp>
        <p:nvGrpSpPr>
          <p:cNvPr id="35" name="Group 34">
            <a:extLst>
              <a:ext uri="{FF2B5EF4-FFF2-40B4-BE49-F238E27FC236}">
                <a16:creationId xmlns:a16="http://schemas.microsoft.com/office/drawing/2014/main" id="{5C9C942F-C350-C50F-70E9-255E3CD7EEC4}"/>
              </a:ext>
            </a:extLst>
          </p:cNvPr>
          <p:cNvGrpSpPr/>
          <p:nvPr/>
        </p:nvGrpSpPr>
        <p:grpSpPr>
          <a:xfrm>
            <a:off x="1263371" y="1314196"/>
            <a:ext cx="1003579" cy="989400"/>
            <a:chOff x="6096000" y="1580477"/>
            <a:chExt cx="1003579" cy="989400"/>
          </a:xfrm>
        </p:grpSpPr>
        <p:sp>
          <p:nvSpPr>
            <p:cNvPr id="19" name="Google Shape;2406;p21">
              <a:extLst>
                <a:ext uri="{FF2B5EF4-FFF2-40B4-BE49-F238E27FC236}">
                  <a16:creationId xmlns:a16="http://schemas.microsoft.com/office/drawing/2014/main" id="{1A068FE5-DAA8-F11C-8F01-CE27A2FA1D46}"/>
                </a:ext>
              </a:extLst>
            </p:cNvPr>
            <p:cNvSpPr/>
            <p:nvPr/>
          </p:nvSpPr>
          <p:spPr>
            <a:xfrm>
              <a:off x="6110179" y="1580477"/>
              <a:ext cx="989400" cy="989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dirty="0">
                <a:solidFill>
                  <a:srgbClr val="9CDCFE"/>
                </a:solidFill>
                <a:latin typeface="Ubuntu Condensed" panose="020B0506030602030204" pitchFamily="34" charset="0"/>
                <a:ea typeface="Calibri"/>
                <a:cs typeface="Calibri"/>
                <a:sym typeface="Calibri"/>
              </a:endParaRPr>
            </a:p>
          </p:txBody>
        </p:sp>
        <p:sp>
          <p:nvSpPr>
            <p:cNvPr id="20" name="Google Shape;2407;p21">
              <a:extLst>
                <a:ext uri="{FF2B5EF4-FFF2-40B4-BE49-F238E27FC236}">
                  <a16:creationId xmlns:a16="http://schemas.microsoft.com/office/drawing/2014/main" id="{27D99395-8A6F-8FC6-167A-4D57BD355D61}"/>
                </a:ext>
              </a:extLst>
            </p:cNvPr>
            <p:cNvSpPr/>
            <p:nvPr/>
          </p:nvSpPr>
          <p:spPr>
            <a:xfrm>
              <a:off x="6287353" y="1757652"/>
              <a:ext cx="634800" cy="6348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4" name="TextBox 33">
              <a:extLst>
                <a:ext uri="{FF2B5EF4-FFF2-40B4-BE49-F238E27FC236}">
                  <a16:creationId xmlns:a16="http://schemas.microsoft.com/office/drawing/2014/main" id="{AD2FF091-C9C6-07AC-27C1-2055678DD544}"/>
                </a:ext>
              </a:extLst>
            </p:cNvPr>
            <p:cNvSpPr txBox="1"/>
            <p:nvPr/>
          </p:nvSpPr>
          <p:spPr>
            <a:xfrm>
              <a:off x="6096000" y="1773455"/>
              <a:ext cx="1003579" cy="584775"/>
            </a:xfrm>
            <a:prstGeom prst="rect">
              <a:avLst/>
            </a:prstGeom>
            <a:noFill/>
          </p:spPr>
          <p:txBody>
            <a:bodyPr wrap="square">
              <a:spAutoFit/>
            </a:bodyPr>
            <a:lstStyle/>
            <a:p>
              <a:pPr algn="ctr"/>
              <a:r>
                <a:rPr lang="en-US" sz="3200" b="1" dirty="0">
                  <a:solidFill>
                    <a:srgbClr val="9CDCFE"/>
                  </a:solidFill>
                  <a:latin typeface="Ubuntu Condensed" panose="020B0506030602030204" pitchFamily="34" charset="0"/>
                </a:rPr>
                <a:t>14</a:t>
              </a:r>
              <a:endParaRPr lang="en-SE" sz="3200" b="1" dirty="0">
                <a:solidFill>
                  <a:srgbClr val="9CDCFE"/>
                </a:solidFill>
              </a:endParaRPr>
            </a:p>
          </p:txBody>
        </p:sp>
      </p:grpSp>
      <p:sp>
        <p:nvSpPr>
          <p:cNvPr id="5" name="Title 3">
            <a:extLst>
              <a:ext uri="{FF2B5EF4-FFF2-40B4-BE49-F238E27FC236}">
                <a16:creationId xmlns:a16="http://schemas.microsoft.com/office/drawing/2014/main" id="{76C4FF00-9802-AB2A-3FBB-469631260A41}"/>
              </a:ext>
            </a:extLst>
          </p:cNvPr>
          <p:cNvSpPr txBox="1">
            <a:spLocks/>
          </p:cNvSpPr>
          <p:nvPr/>
        </p:nvSpPr>
        <p:spPr>
          <a:xfrm>
            <a:off x="326571" y="2403447"/>
            <a:ext cx="11538858" cy="1279273"/>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dk1"/>
              </a:buClr>
              <a:buSzPts val="4000"/>
              <a:buFont typeface="Aldrich"/>
              <a:buNone/>
              <a:defRPr sz="4000" b="1" i="0" u="none" strike="noStrike" cap="none">
                <a:solidFill>
                  <a:schemeClr val="dk1"/>
                </a:solidFill>
                <a:latin typeface="Ubuntu Condensed"/>
                <a:ea typeface="Ubuntu Condensed"/>
                <a:cs typeface="Ubuntu Condensed"/>
                <a:sym typeface="Ubuntu Condensed"/>
              </a:defRPr>
            </a:lvl1pPr>
            <a:lvl2pPr marR="0" lvl="1"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2pPr>
            <a:lvl3pPr marR="0" lvl="2"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3pPr>
            <a:lvl4pPr marR="0" lvl="3"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4pPr>
            <a:lvl5pPr marR="0" lvl="4"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5pPr>
            <a:lvl6pPr marR="0" lvl="5"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6pPr>
            <a:lvl7pPr marR="0" lvl="6"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7pPr>
            <a:lvl8pPr marR="0" lvl="7"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8pPr>
            <a:lvl9pPr marR="0" lvl="8"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9pPr>
          </a:lstStyle>
          <a:p>
            <a:r>
              <a:rPr lang="en-US" sz="5400" dirty="0"/>
              <a:t>Missing Access Reviews 🚫</a:t>
            </a:r>
            <a:endParaRPr lang="en-SE" sz="5400" dirty="0"/>
          </a:p>
        </p:txBody>
      </p:sp>
      <p:sp>
        <p:nvSpPr>
          <p:cNvPr id="6" name="TextBox 5">
            <a:extLst>
              <a:ext uri="{FF2B5EF4-FFF2-40B4-BE49-F238E27FC236}">
                <a16:creationId xmlns:a16="http://schemas.microsoft.com/office/drawing/2014/main" id="{8D5547A0-909E-29E9-00B5-A072701D2853}"/>
              </a:ext>
            </a:extLst>
          </p:cNvPr>
          <p:cNvSpPr txBox="1"/>
          <p:nvPr/>
        </p:nvSpPr>
        <p:spPr>
          <a:xfrm>
            <a:off x="1006508" y="3278183"/>
            <a:ext cx="8591341" cy="584775"/>
          </a:xfrm>
          <a:prstGeom prst="rect">
            <a:avLst/>
          </a:prstGeom>
          <a:noFill/>
        </p:spPr>
        <p:txBody>
          <a:bodyPr wrap="square">
            <a:spAutoFit/>
          </a:bodyPr>
          <a:lstStyle/>
          <a:p>
            <a:pPr algn="r"/>
            <a:r>
              <a:rPr lang="en-US" sz="3200" dirty="0">
                <a:solidFill>
                  <a:schemeClr val="tx1">
                    <a:lumMod val="50000"/>
                    <a:lumOff val="50000"/>
                  </a:schemeClr>
                </a:solidFill>
                <a:latin typeface="Ubuntu Condensed" panose="020B0506030602030204" pitchFamily="34" charset="0"/>
              </a:rPr>
              <a:t>Why can this app do that?</a:t>
            </a:r>
            <a:endParaRPr lang="en-SE" sz="3200" dirty="0">
              <a:latin typeface="Ubuntu Condensed" panose="020B0506030602030204" pitchFamily="34" charset="0"/>
            </a:endParaRPr>
          </a:p>
        </p:txBody>
      </p:sp>
    </p:spTree>
    <p:extLst>
      <p:ext uri="{BB962C8B-B14F-4D97-AF65-F5344CB8AC3E}">
        <p14:creationId xmlns:p14="http://schemas.microsoft.com/office/powerpoint/2010/main" val="2563297007"/>
      </p:ext>
    </p:extLst>
  </p:cSld>
  <p:clrMapOvr>
    <a:masterClrMapping/>
  </p:clrMapOvr>
  <p:transition spd="slow">
    <p:push/>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3A2A58-DB23-2A5A-3E0F-369F03A168F0}"/>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522B0D9B-3A46-1E59-2655-4DE2053566BA}"/>
              </a:ext>
            </a:extLst>
          </p:cNvPr>
          <p:cNvSpPr>
            <a:spLocks noGrp="1"/>
          </p:cNvSpPr>
          <p:nvPr>
            <p:ph type="title"/>
          </p:nvPr>
        </p:nvSpPr>
        <p:spPr>
          <a:xfrm>
            <a:off x="1428750" y="2403448"/>
            <a:ext cx="9334500" cy="763500"/>
          </a:xfrm>
        </p:spPr>
        <p:txBody>
          <a:bodyPr/>
          <a:lstStyle/>
          <a:p>
            <a:r>
              <a:rPr lang="en-US" sz="5400" dirty="0"/>
              <a:t>Principle of Least Privilege 🔒</a:t>
            </a:r>
            <a:endParaRPr lang="en-SE" sz="5400" dirty="0"/>
          </a:p>
        </p:txBody>
      </p:sp>
      <p:sp>
        <p:nvSpPr>
          <p:cNvPr id="9" name="TextBox 8">
            <a:extLst>
              <a:ext uri="{FF2B5EF4-FFF2-40B4-BE49-F238E27FC236}">
                <a16:creationId xmlns:a16="http://schemas.microsoft.com/office/drawing/2014/main" id="{1B0AAB6A-55C8-B42F-6301-59D48C9738F7}"/>
              </a:ext>
            </a:extLst>
          </p:cNvPr>
          <p:cNvSpPr txBox="1"/>
          <p:nvPr/>
        </p:nvSpPr>
        <p:spPr>
          <a:xfrm>
            <a:off x="2854150" y="2065843"/>
            <a:ext cx="6172200" cy="584775"/>
          </a:xfrm>
          <a:prstGeom prst="rect">
            <a:avLst/>
          </a:prstGeom>
          <a:noFill/>
        </p:spPr>
        <p:txBody>
          <a:bodyPr wrap="square">
            <a:spAutoFit/>
          </a:bodyPr>
          <a:lstStyle/>
          <a:p>
            <a:r>
              <a:rPr lang="en-US" sz="3200" dirty="0">
                <a:solidFill>
                  <a:schemeClr val="tx1">
                    <a:lumMod val="50000"/>
                    <a:lumOff val="50000"/>
                  </a:schemeClr>
                </a:solidFill>
                <a:latin typeface="Ubuntu Condensed" panose="020B0506030602030204" pitchFamily="34" charset="0"/>
              </a:rPr>
              <a:t>Not following the</a:t>
            </a:r>
            <a:endParaRPr lang="en-SE" sz="3200" dirty="0">
              <a:latin typeface="Ubuntu Condensed" panose="020B0506030602030204" pitchFamily="34" charset="0"/>
            </a:endParaRPr>
          </a:p>
        </p:txBody>
      </p:sp>
      <p:grpSp>
        <p:nvGrpSpPr>
          <p:cNvPr id="35" name="Group 34">
            <a:extLst>
              <a:ext uri="{FF2B5EF4-FFF2-40B4-BE49-F238E27FC236}">
                <a16:creationId xmlns:a16="http://schemas.microsoft.com/office/drawing/2014/main" id="{7283AD84-AF8E-D0D9-E15E-2D61CFBA8698}"/>
              </a:ext>
            </a:extLst>
          </p:cNvPr>
          <p:cNvGrpSpPr/>
          <p:nvPr/>
        </p:nvGrpSpPr>
        <p:grpSpPr>
          <a:xfrm>
            <a:off x="1263371" y="1314196"/>
            <a:ext cx="1003579" cy="989400"/>
            <a:chOff x="6096000" y="1580477"/>
            <a:chExt cx="1003579" cy="989400"/>
          </a:xfrm>
        </p:grpSpPr>
        <p:sp>
          <p:nvSpPr>
            <p:cNvPr id="19" name="Google Shape;2406;p21">
              <a:extLst>
                <a:ext uri="{FF2B5EF4-FFF2-40B4-BE49-F238E27FC236}">
                  <a16:creationId xmlns:a16="http://schemas.microsoft.com/office/drawing/2014/main" id="{3EE51CEE-278E-D7BB-D2DD-A92210C76618}"/>
                </a:ext>
              </a:extLst>
            </p:cNvPr>
            <p:cNvSpPr/>
            <p:nvPr/>
          </p:nvSpPr>
          <p:spPr>
            <a:xfrm>
              <a:off x="6110179" y="1580477"/>
              <a:ext cx="989400" cy="989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dirty="0">
                <a:solidFill>
                  <a:srgbClr val="9CDCFE"/>
                </a:solidFill>
                <a:latin typeface="Ubuntu Condensed" panose="020B0506030602030204" pitchFamily="34" charset="0"/>
                <a:ea typeface="Calibri"/>
                <a:cs typeface="Calibri"/>
                <a:sym typeface="Calibri"/>
              </a:endParaRPr>
            </a:p>
          </p:txBody>
        </p:sp>
        <p:sp>
          <p:nvSpPr>
            <p:cNvPr id="20" name="Google Shape;2407;p21">
              <a:extLst>
                <a:ext uri="{FF2B5EF4-FFF2-40B4-BE49-F238E27FC236}">
                  <a16:creationId xmlns:a16="http://schemas.microsoft.com/office/drawing/2014/main" id="{7ADE4476-D45B-1CD9-844C-5750E97DA0B2}"/>
                </a:ext>
              </a:extLst>
            </p:cNvPr>
            <p:cNvSpPr/>
            <p:nvPr/>
          </p:nvSpPr>
          <p:spPr>
            <a:xfrm>
              <a:off x="6287353" y="1757652"/>
              <a:ext cx="634800" cy="6348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4" name="TextBox 33">
              <a:extLst>
                <a:ext uri="{FF2B5EF4-FFF2-40B4-BE49-F238E27FC236}">
                  <a16:creationId xmlns:a16="http://schemas.microsoft.com/office/drawing/2014/main" id="{1F6F0A67-F29C-330C-1291-657874B04F6B}"/>
                </a:ext>
              </a:extLst>
            </p:cNvPr>
            <p:cNvSpPr txBox="1"/>
            <p:nvPr/>
          </p:nvSpPr>
          <p:spPr>
            <a:xfrm>
              <a:off x="6096000" y="1773455"/>
              <a:ext cx="1003579" cy="584775"/>
            </a:xfrm>
            <a:prstGeom prst="rect">
              <a:avLst/>
            </a:prstGeom>
            <a:noFill/>
          </p:spPr>
          <p:txBody>
            <a:bodyPr wrap="square">
              <a:spAutoFit/>
            </a:bodyPr>
            <a:lstStyle/>
            <a:p>
              <a:pPr algn="ctr"/>
              <a:r>
                <a:rPr lang="en-US" sz="3200" b="1" dirty="0">
                  <a:solidFill>
                    <a:srgbClr val="9CDCFE"/>
                  </a:solidFill>
                  <a:latin typeface="Ubuntu Condensed" panose="020B0506030602030204" pitchFamily="34" charset="0"/>
                </a:rPr>
                <a:t>15</a:t>
              </a:r>
              <a:endParaRPr lang="en-SE" sz="3200" b="1" dirty="0">
                <a:solidFill>
                  <a:srgbClr val="9CDCFE"/>
                </a:solidFill>
              </a:endParaRPr>
            </a:p>
          </p:txBody>
        </p:sp>
      </p:grpSp>
      <p:sp>
        <p:nvSpPr>
          <p:cNvPr id="36" name="TextBox 35">
            <a:extLst>
              <a:ext uri="{FF2B5EF4-FFF2-40B4-BE49-F238E27FC236}">
                <a16:creationId xmlns:a16="http://schemas.microsoft.com/office/drawing/2014/main" id="{A78CC693-4086-29F7-EA75-DF700E82E344}"/>
              </a:ext>
            </a:extLst>
          </p:cNvPr>
          <p:cNvSpPr txBox="1"/>
          <p:nvPr/>
        </p:nvSpPr>
        <p:spPr>
          <a:xfrm>
            <a:off x="3217566" y="3266800"/>
            <a:ext cx="6172200" cy="584775"/>
          </a:xfrm>
          <a:prstGeom prst="rect">
            <a:avLst/>
          </a:prstGeom>
          <a:noFill/>
        </p:spPr>
        <p:txBody>
          <a:bodyPr wrap="square">
            <a:spAutoFit/>
          </a:bodyPr>
          <a:lstStyle/>
          <a:p>
            <a:pPr algn="r"/>
            <a:r>
              <a:rPr lang="en-US" sz="3200" dirty="0">
                <a:solidFill>
                  <a:schemeClr val="tx1">
                    <a:lumMod val="50000"/>
                    <a:lumOff val="50000"/>
                  </a:schemeClr>
                </a:solidFill>
                <a:latin typeface="Ubuntu Condensed" panose="020B0506030602030204" pitchFamily="34" charset="0"/>
              </a:rPr>
              <a:t>for access to the Workload Identities</a:t>
            </a:r>
            <a:endParaRPr lang="en-SE" sz="3200" dirty="0">
              <a:latin typeface="Ubuntu Condensed" panose="020B0506030602030204" pitchFamily="34" charset="0"/>
            </a:endParaRPr>
          </a:p>
        </p:txBody>
      </p:sp>
    </p:spTree>
    <p:extLst>
      <p:ext uri="{BB962C8B-B14F-4D97-AF65-F5344CB8AC3E}">
        <p14:creationId xmlns:p14="http://schemas.microsoft.com/office/powerpoint/2010/main" val="676275733"/>
      </p:ext>
    </p:extLst>
  </p:cSld>
  <p:clrMapOvr>
    <a:masterClrMapping/>
  </p:clrMapOvr>
  <p:transition spd="slow">
    <p:push/>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350384-EBEA-9603-F253-2DA9191755E8}"/>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AEA7BA99-3FA9-00E3-84DD-AA8830DA96F0}"/>
              </a:ext>
            </a:extLst>
          </p:cNvPr>
          <p:cNvSpPr>
            <a:spLocks noGrp="1"/>
          </p:cNvSpPr>
          <p:nvPr>
            <p:ph type="title"/>
          </p:nvPr>
        </p:nvSpPr>
        <p:spPr>
          <a:xfrm>
            <a:off x="2703300" y="137050"/>
            <a:ext cx="6785400" cy="1141632"/>
          </a:xfrm>
        </p:spPr>
        <p:txBody>
          <a:bodyPr/>
          <a:lstStyle/>
          <a:p>
            <a:r>
              <a:rPr lang="en-US" sz="5400" dirty="0"/>
              <a:t>Takeaways</a:t>
            </a:r>
            <a:endParaRPr lang="en-SE" sz="5400" dirty="0"/>
          </a:p>
        </p:txBody>
      </p:sp>
      <p:sp>
        <p:nvSpPr>
          <p:cNvPr id="3" name="TextBox 2">
            <a:extLst>
              <a:ext uri="{FF2B5EF4-FFF2-40B4-BE49-F238E27FC236}">
                <a16:creationId xmlns:a16="http://schemas.microsoft.com/office/drawing/2014/main" id="{2CA7626B-46F6-E28E-4CB3-A49C04748997}"/>
              </a:ext>
            </a:extLst>
          </p:cNvPr>
          <p:cNvSpPr txBox="1"/>
          <p:nvPr/>
        </p:nvSpPr>
        <p:spPr>
          <a:xfrm>
            <a:off x="1081087" y="1401875"/>
            <a:ext cx="10029826" cy="646331"/>
          </a:xfrm>
          <a:prstGeom prst="rect">
            <a:avLst/>
          </a:prstGeom>
          <a:noFill/>
        </p:spPr>
        <p:txBody>
          <a:bodyPr wrap="square">
            <a:spAutoFit/>
          </a:bodyPr>
          <a:lstStyle/>
          <a:p>
            <a:pPr algn="ctr"/>
            <a:r>
              <a:rPr lang="en-SE" sz="3600" dirty="0"/>
              <a:t>🔓🛠️🚀📝🔐⌛🔍🕵️💎👤👥♻️🏴‍☠️🚫🔒</a:t>
            </a:r>
          </a:p>
        </p:txBody>
      </p:sp>
      <p:sp>
        <p:nvSpPr>
          <p:cNvPr id="4" name="TextBox 3">
            <a:extLst>
              <a:ext uri="{FF2B5EF4-FFF2-40B4-BE49-F238E27FC236}">
                <a16:creationId xmlns:a16="http://schemas.microsoft.com/office/drawing/2014/main" id="{9E32C008-CA11-E18D-5DA8-C5A28DB63B5E}"/>
              </a:ext>
            </a:extLst>
          </p:cNvPr>
          <p:cNvSpPr txBox="1"/>
          <p:nvPr/>
        </p:nvSpPr>
        <p:spPr>
          <a:xfrm>
            <a:off x="1081087" y="4886650"/>
            <a:ext cx="10029826" cy="646331"/>
          </a:xfrm>
          <a:prstGeom prst="rect">
            <a:avLst/>
          </a:prstGeom>
          <a:noFill/>
        </p:spPr>
        <p:txBody>
          <a:bodyPr wrap="square">
            <a:spAutoFit/>
          </a:bodyPr>
          <a:lstStyle/>
          <a:p>
            <a:pPr algn="ctr"/>
            <a:r>
              <a:rPr lang="en-SE" sz="3600" dirty="0"/>
              <a:t>🔓🛠️🚀📝🔐⌛🔍🕵️💎👤👥♻️🏴‍☠️🚫🔒</a:t>
            </a:r>
          </a:p>
        </p:txBody>
      </p:sp>
      <p:grpSp>
        <p:nvGrpSpPr>
          <p:cNvPr id="10" name="Group 9">
            <a:extLst>
              <a:ext uri="{FF2B5EF4-FFF2-40B4-BE49-F238E27FC236}">
                <a16:creationId xmlns:a16="http://schemas.microsoft.com/office/drawing/2014/main" id="{C9279CC8-4CA3-3995-3058-00F9EEDA206F}"/>
              </a:ext>
            </a:extLst>
          </p:cNvPr>
          <p:cNvGrpSpPr/>
          <p:nvPr/>
        </p:nvGrpSpPr>
        <p:grpSpPr>
          <a:xfrm>
            <a:off x="1274270" y="2740125"/>
            <a:ext cx="2889154" cy="1452251"/>
            <a:chOff x="1274270" y="2740125"/>
            <a:chExt cx="2889154" cy="1452251"/>
          </a:xfrm>
        </p:grpSpPr>
        <p:sp>
          <p:nvSpPr>
            <p:cNvPr id="8" name="TextBox 7">
              <a:extLst>
                <a:ext uri="{FF2B5EF4-FFF2-40B4-BE49-F238E27FC236}">
                  <a16:creationId xmlns:a16="http://schemas.microsoft.com/office/drawing/2014/main" id="{8003E3A6-F5DB-0281-5044-D0B6BFA37BCA}"/>
                </a:ext>
              </a:extLst>
            </p:cNvPr>
            <p:cNvSpPr txBox="1"/>
            <p:nvPr/>
          </p:nvSpPr>
          <p:spPr>
            <a:xfrm>
              <a:off x="1274270" y="2740125"/>
              <a:ext cx="2889154" cy="923330"/>
            </a:xfrm>
            <a:prstGeom prst="rect">
              <a:avLst/>
            </a:prstGeom>
            <a:noFill/>
          </p:spPr>
          <p:txBody>
            <a:bodyPr wrap="square">
              <a:spAutoFit/>
            </a:bodyPr>
            <a:lstStyle/>
            <a:p>
              <a:pPr algn="ctr"/>
              <a:r>
                <a:rPr lang="en-US" sz="5400" dirty="0">
                  <a:latin typeface="Ubuntu Condensed" panose="020B0506030602030204" pitchFamily="34" charset="0"/>
                </a:rPr>
                <a:t>🤔</a:t>
              </a:r>
              <a:r>
                <a:rPr lang="en-US" sz="3200" dirty="0">
                  <a:latin typeface="Ubuntu Condensed" panose="020B0506030602030204" pitchFamily="34" charset="0"/>
                </a:rPr>
                <a:t>❎</a:t>
              </a:r>
              <a:r>
                <a:rPr lang="en-US" sz="5400" dirty="0">
                  <a:latin typeface="Ubuntu Condensed" panose="020B0506030602030204" pitchFamily="34" charset="0"/>
                </a:rPr>
                <a:t>2️⃣</a:t>
              </a:r>
              <a:endParaRPr lang="en-US" sz="3200" dirty="0">
                <a:latin typeface="Ubuntu Condensed" panose="020B0506030602030204" pitchFamily="34" charset="0"/>
              </a:endParaRPr>
            </a:p>
          </p:txBody>
        </p:sp>
        <p:sp>
          <p:nvSpPr>
            <p:cNvPr id="9" name="TextBox 8">
              <a:extLst>
                <a:ext uri="{FF2B5EF4-FFF2-40B4-BE49-F238E27FC236}">
                  <a16:creationId xmlns:a16="http://schemas.microsoft.com/office/drawing/2014/main" id="{8DCE0C75-C2A8-BDD0-7A12-BD42D6842A7C}"/>
                </a:ext>
              </a:extLst>
            </p:cNvPr>
            <p:cNvSpPr txBox="1"/>
            <p:nvPr/>
          </p:nvSpPr>
          <p:spPr>
            <a:xfrm>
              <a:off x="1663830" y="3607601"/>
              <a:ext cx="2110034" cy="584775"/>
            </a:xfrm>
            <a:prstGeom prst="rect">
              <a:avLst/>
            </a:prstGeom>
            <a:noFill/>
          </p:spPr>
          <p:txBody>
            <a:bodyPr wrap="square">
              <a:spAutoFit/>
            </a:bodyPr>
            <a:lstStyle/>
            <a:p>
              <a:pPr algn="ctr"/>
              <a:r>
                <a:rPr lang="en-US" sz="3200" dirty="0">
                  <a:latin typeface="Ubuntu Condensed" panose="020B0506030602030204" pitchFamily="34" charset="0"/>
                </a:rPr>
                <a:t>Think twice!</a:t>
              </a:r>
            </a:p>
          </p:txBody>
        </p:sp>
      </p:grpSp>
      <p:grpSp>
        <p:nvGrpSpPr>
          <p:cNvPr id="26" name="Group 25">
            <a:extLst>
              <a:ext uri="{FF2B5EF4-FFF2-40B4-BE49-F238E27FC236}">
                <a16:creationId xmlns:a16="http://schemas.microsoft.com/office/drawing/2014/main" id="{89A9636F-D168-2C24-01D1-7258DF0BAEF3}"/>
              </a:ext>
            </a:extLst>
          </p:cNvPr>
          <p:cNvGrpSpPr/>
          <p:nvPr/>
        </p:nvGrpSpPr>
        <p:grpSpPr>
          <a:xfrm>
            <a:off x="4421172" y="2245088"/>
            <a:ext cx="3349658" cy="2266869"/>
            <a:chOff x="4421171" y="2417950"/>
            <a:chExt cx="3349658" cy="2266869"/>
          </a:xfrm>
        </p:grpSpPr>
        <p:pic>
          <p:nvPicPr>
            <p:cNvPr id="11" name="Graphic 10">
              <a:extLst>
                <a:ext uri="{FF2B5EF4-FFF2-40B4-BE49-F238E27FC236}">
                  <a16:creationId xmlns:a16="http://schemas.microsoft.com/office/drawing/2014/main" id="{B1F9A968-7FE7-5371-BED8-8F511482052D}"/>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5484830" y="2417950"/>
              <a:ext cx="1222340" cy="1222340"/>
            </a:xfrm>
            <a:prstGeom prst="rect">
              <a:avLst/>
            </a:prstGeom>
          </p:spPr>
        </p:pic>
        <p:sp>
          <p:nvSpPr>
            <p:cNvPr id="12" name="TextBox 11">
              <a:extLst>
                <a:ext uri="{FF2B5EF4-FFF2-40B4-BE49-F238E27FC236}">
                  <a16:creationId xmlns:a16="http://schemas.microsoft.com/office/drawing/2014/main" id="{AE526DBD-D051-B285-E63D-4E454D8B6C2A}"/>
                </a:ext>
              </a:extLst>
            </p:cNvPr>
            <p:cNvSpPr txBox="1"/>
            <p:nvPr/>
          </p:nvSpPr>
          <p:spPr>
            <a:xfrm>
              <a:off x="4421171" y="3607601"/>
              <a:ext cx="3349658" cy="1077218"/>
            </a:xfrm>
            <a:prstGeom prst="rect">
              <a:avLst/>
            </a:prstGeom>
            <a:noFill/>
          </p:spPr>
          <p:txBody>
            <a:bodyPr wrap="square">
              <a:spAutoFit/>
            </a:bodyPr>
            <a:lstStyle/>
            <a:p>
              <a:pPr algn="ctr"/>
              <a:r>
                <a:rPr lang="en-US" sz="3200" dirty="0">
                  <a:latin typeface="Ubuntu Condensed" panose="020B0506030602030204" pitchFamily="34" charset="0"/>
                </a:rPr>
                <a:t>Use System-Assigned Managed Identities</a:t>
              </a:r>
            </a:p>
          </p:txBody>
        </p:sp>
      </p:grpSp>
      <p:grpSp>
        <p:nvGrpSpPr>
          <p:cNvPr id="17" name="Group 16">
            <a:extLst>
              <a:ext uri="{FF2B5EF4-FFF2-40B4-BE49-F238E27FC236}">
                <a16:creationId xmlns:a16="http://schemas.microsoft.com/office/drawing/2014/main" id="{DAD45EF9-9F93-F1D2-C6BE-836921928AC0}"/>
              </a:ext>
            </a:extLst>
          </p:cNvPr>
          <p:cNvGrpSpPr/>
          <p:nvPr/>
        </p:nvGrpSpPr>
        <p:grpSpPr>
          <a:xfrm>
            <a:off x="6672333" y="5877263"/>
            <a:ext cx="2196991" cy="594478"/>
            <a:chOff x="1399986" y="4275496"/>
            <a:chExt cx="2675619" cy="723990"/>
          </a:xfrm>
        </p:grpSpPr>
        <p:sp>
          <p:nvSpPr>
            <p:cNvPr id="18" name="Rounded Rectangle 1">
              <a:extLst>
                <a:ext uri="{FF2B5EF4-FFF2-40B4-BE49-F238E27FC236}">
                  <a16:creationId xmlns:a16="http://schemas.microsoft.com/office/drawing/2014/main" id="{75F0AA98-B0A3-9003-7D4B-43576564657D}"/>
                </a:ext>
              </a:extLst>
            </p:cNvPr>
            <p:cNvSpPr/>
            <p:nvPr/>
          </p:nvSpPr>
          <p:spPr bwMode="auto">
            <a:xfrm>
              <a:off x="1399986" y="4275496"/>
              <a:ext cx="2675619" cy="723990"/>
            </a:xfrm>
            <a:prstGeom prst="roundRect">
              <a:avLst>
                <a:gd name="adj" fmla="val 50000"/>
              </a:avLst>
            </a:prstGeom>
            <a:solidFill>
              <a:schemeClr val="accent2"/>
            </a:solidFill>
            <a:ln w="7710" cap="flat">
              <a:noFill/>
              <a:prstDash val="solid"/>
              <a:miter/>
            </a:ln>
            <a:effectLst>
              <a:outerShdw blurRad="203200" sx="101000" sy="101000" algn="ctr"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noProof="0" dirty="0">
                <a:ln>
                  <a:noFill/>
                </a:ln>
                <a:solidFill>
                  <a:schemeClr val="tx1"/>
                </a:solidFill>
                <a:effectLst/>
                <a:uLnTx/>
                <a:uFillTx/>
                <a:latin typeface="Segoe UI Semibold"/>
                <a:ea typeface="+mn-ea"/>
                <a:cs typeface="Segoe UI" pitchFamily="34" charset="0"/>
              </a:endParaRPr>
            </a:p>
          </p:txBody>
        </p:sp>
        <p:sp>
          <p:nvSpPr>
            <p:cNvPr id="19" name="TextBox 18">
              <a:extLst>
                <a:ext uri="{FF2B5EF4-FFF2-40B4-BE49-F238E27FC236}">
                  <a16:creationId xmlns:a16="http://schemas.microsoft.com/office/drawing/2014/main" id="{BCD54A88-5DB9-808C-B635-429453A32B06}"/>
                </a:ext>
              </a:extLst>
            </p:cNvPr>
            <p:cNvSpPr txBox="1"/>
            <p:nvPr/>
          </p:nvSpPr>
          <p:spPr>
            <a:xfrm>
              <a:off x="2307722" y="4367726"/>
              <a:ext cx="1671693" cy="487277"/>
            </a:xfrm>
            <a:prstGeom prst="rect">
              <a:avLst/>
            </a:prstGeom>
            <a:noFill/>
          </p:spPr>
          <p:txBody>
            <a:bodyPr wrap="square" lIns="91440" tIns="45720" rIns="91440" bIns="4572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kern="1200" spc="-50" dirty="0" err="1">
                  <a:ln w="3175">
                    <a:noFill/>
                  </a:ln>
                  <a:solidFill>
                    <a:schemeClr val="accent1"/>
                  </a:solidFill>
                  <a:latin typeface="Segoe UI Semibold"/>
                  <a:ea typeface="+mn-ea"/>
                  <a:cs typeface="Segoe UI"/>
                </a:rPr>
                <a:t>pipe.how</a:t>
              </a:r>
              <a:endParaRPr kumimoji="0" lang="en-US" sz="1400" b="0" i="0" u="none" strike="noStrike" kern="1200" cap="none" spc="0" normalizeH="0" baseline="0" noProof="0" dirty="0">
                <a:ln>
                  <a:noFill/>
                </a:ln>
                <a:solidFill>
                  <a:schemeClr val="accent1"/>
                </a:solidFill>
                <a:effectLst/>
                <a:uLnTx/>
                <a:uFillTx/>
                <a:latin typeface="Segoe UI"/>
                <a:ea typeface="+mn-ea"/>
                <a:cs typeface="Segoe UI"/>
              </a:endParaRPr>
            </a:p>
          </p:txBody>
        </p:sp>
        <p:pic>
          <p:nvPicPr>
            <p:cNvPr id="20" name="Graphic 19">
              <a:extLst>
                <a:ext uri="{FF2B5EF4-FFF2-40B4-BE49-F238E27FC236}">
                  <a16:creationId xmlns:a16="http://schemas.microsoft.com/office/drawing/2014/main" id="{561A008E-1BDD-7B44-E2CF-77C8587BA8E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783064" y="4425528"/>
              <a:ext cx="423927" cy="423927"/>
            </a:xfrm>
            <a:prstGeom prst="rect">
              <a:avLst/>
            </a:prstGeom>
          </p:spPr>
        </p:pic>
      </p:grpSp>
      <p:grpSp>
        <p:nvGrpSpPr>
          <p:cNvPr id="21" name="Group 20">
            <a:extLst>
              <a:ext uri="{FF2B5EF4-FFF2-40B4-BE49-F238E27FC236}">
                <a16:creationId xmlns:a16="http://schemas.microsoft.com/office/drawing/2014/main" id="{565687FF-0151-6D64-F12C-3014F2F5A9B2}"/>
              </a:ext>
            </a:extLst>
          </p:cNvPr>
          <p:cNvGrpSpPr/>
          <p:nvPr/>
        </p:nvGrpSpPr>
        <p:grpSpPr>
          <a:xfrm>
            <a:off x="3173241" y="5877263"/>
            <a:ext cx="3202695" cy="594478"/>
            <a:chOff x="9112702" y="121391"/>
            <a:chExt cx="3202695" cy="594478"/>
          </a:xfrm>
        </p:grpSpPr>
        <p:sp>
          <p:nvSpPr>
            <p:cNvPr id="22" name="Rounded Rectangle 33">
              <a:extLst>
                <a:ext uri="{FF2B5EF4-FFF2-40B4-BE49-F238E27FC236}">
                  <a16:creationId xmlns:a16="http://schemas.microsoft.com/office/drawing/2014/main" id="{342A4C93-C3EF-722F-4F87-099E31E31E96}"/>
                </a:ext>
              </a:extLst>
            </p:cNvPr>
            <p:cNvSpPr/>
            <p:nvPr/>
          </p:nvSpPr>
          <p:spPr bwMode="auto">
            <a:xfrm>
              <a:off x="9112702" y="121391"/>
              <a:ext cx="2984015" cy="594478"/>
            </a:xfrm>
            <a:prstGeom prst="roundRect">
              <a:avLst>
                <a:gd name="adj" fmla="val 50000"/>
              </a:avLst>
            </a:prstGeom>
            <a:solidFill>
              <a:schemeClr val="bg2"/>
            </a:solidFill>
            <a:ln w="7710" cap="flat">
              <a:noFill/>
              <a:prstDash val="solid"/>
              <a:miter/>
            </a:ln>
            <a:effectLst>
              <a:outerShdw blurRad="203200" sx="101000" sy="101000" algn="ctr"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noProof="0" dirty="0">
                <a:ln>
                  <a:noFill/>
                </a:ln>
                <a:solidFill>
                  <a:schemeClr val="tx1"/>
                </a:solidFill>
                <a:effectLst/>
                <a:uLnTx/>
                <a:uFillTx/>
                <a:latin typeface="Segoe UI Semibold"/>
                <a:ea typeface="+mn-ea"/>
                <a:cs typeface="Segoe UI" pitchFamily="34" charset="0"/>
              </a:endParaRPr>
            </a:p>
          </p:txBody>
        </p:sp>
        <p:sp>
          <p:nvSpPr>
            <p:cNvPr id="23" name="TextBox 22">
              <a:extLst>
                <a:ext uri="{FF2B5EF4-FFF2-40B4-BE49-F238E27FC236}">
                  <a16:creationId xmlns:a16="http://schemas.microsoft.com/office/drawing/2014/main" id="{5D0672A9-E200-21D8-A3F8-9819971C464F}"/>
                </a:ext>
              </a:extLst>
            </p:cNvPr>
            <p:cNvSpPr txBox="1"/>
            <p:nvPr/>
          </p:nvSpPr>
          <p:spPr>
            <a:xfrm>
              <a:off x="10099789" y="193837"/>
              <a:ext cx="2215608" cy="400110"/>
            </a:xfrm>
            <a:prstGeom prst="rect">
              <a:avLst/>
            </a:prstGeom>
            <a:noFill/>
          </p:spPr>
          <p:txBody>
            <a:bodyPr wrap="square" lIns="91440" tIns="45720" rIns="91440" bIns="4572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50" normalizeH="0" baseline="0" noProof="0" dirty="0">
                  <a:ln w="3175">
                    <a:noFill/>
                  </a:ln>
                  <a:solidFill>
                    <a:schemeClr val="accent1"/>
                  </a:solidFill>
                  <a:effectLst/>
                  <a:uLnTx/>
                  <a:uFillTx/>
                  <a:latin typeface="Segoe UI Semibold"/>
                  <a:ea typeface="+mn-ea"/>
                  <a:cs typeface="Segoe UI"/>
                </a:rPr>
                <a:t>@PalmEmanuel</a:t>
              </a:r>
              <a:endParaRPr kumimoji="0" lang="en-US" sz="1400" b="0" i="0" u="none" strike="noStrike" kern="1200" cap="none" spc="0" normalizeH="0" baseline="0" noProof="0" dirty="0">
                <a:ln>
                  <a:noFill/>
                </a:ln>
                <a:solidFill>
                  <a:schemeClr val="accent1"/>
                </a:solidFill>
                <a:effectLst/>
                <a:uLnTx/>
                <a:uFillTx/>
                <a:latin typeface="Segoe UI"/>
                <a:ea typeface="+mn-ea"/>
                <a:cs typeface="Segoe UI"/>
              </a:endParaRPr>
            </a:p>
          </p:txBody>
        </p:sp>
        <p:pic>
          <p:nvPicPr>
            <p:cNvPr id="24" name="Graphic 56">
              <a:extLst>
                <a:ext uri="{FF2B5EF4-FFF2-40B4-BE49-F238E27FC236}">
                  <a16:creationId xmlns:a16="http://schemas.microsoft.com/office/drawing/2014/main" id="{814B9D5A-3015-104B-ABF9-B142ED95C412}"/>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9340051" y="219001"/>
              <a:ext cx="391206" cy="383223"/>
            </a:xfrm>
            <a:prstGeom prst="rect">
              <a:avLst/>
            </a:prstGeom>
            <a:effectLst/>
          </p:spPr>
        </p:pic>
        <p:pic>
          <p:nvPicPr>
            <p:cNvPr id="25" name="Graphic 56">
              <a:extLst>
                <a:ext uri="{FF2B5EF4-FFF2-40B4-BE49-F238E27FC236}">
                  <a16:creationId xmlns:a16="http://schemas.microsoft.com/office/drawing/2014/main" id="{9D78950E-2376-144A-1C92-1A68BAA0DC21}"/>
                </a:ext>
              </a:extLst>
            </p:cNvPr>
            <p:cNvPicPr>
              <a:picLocks noChangeAspect="1"/>
            </p:cNvPicPr>
            <p:nvPr/>
          </p:nvPicPr>
          <p:blipFill>
            <a:blip r:embed="rId8"/>
            <a:srcRect/>
            <a:stretch/>
          </p:blipFill>
          <p:spPr>
            <a:xfrm>
              <a:off x="9779001" y="253374"/>
              <a:ext cx="320788" cy="327872"/>
            </a:xfrm>
            <a:prstGeom prst="rect">
              <a:avLst/>
            </a:prstGeom>
            <a:effectLst/>
          </p:spPr>
        </p:pic>
      </p:grpSp>
      <p:grpSp>
        <p:nvGrpSpPr>
          <p:cNvPr id="30" name="Group 29">
            <a:extLst>
              <a:ext uri="{FF2B5EF4-FFF2-40B4-BE49-F238E27FC236}">
                <a16:creationId xmlns:a16="http://schemas.microsoft.com/office/drawing/2014/main" id="{F79A54ED-7201-205C-8EFF-1A56DFA4998D}"/>
              </a:ext>
            </a:extLst>
          </p:cNvPr>
          <p:cNvGrpSpPr/>
          <p:nvPr/>
        </p:nvGrpSpPr>
        <p:grpSpPr>
          <a:xfrm>
            <a:off x="8028578" y="2742480"/>
            <a:ext cx="3349658" cy="1456458"/>
            <a:chOff x="4421171" y="2735918"/>
            <a:chExt cx="3349658" cy="1456458"/>
          </a:xfrm>
        </p:grpSpPr>
        <p:pic>
          <p:nvPicPr>
            <p:cNvPr id="31" name="Graphic 30">
              <a:extLst>
                <a:ext uri="{FF2B5EF4-FFF2-40B4-BE49-F238E27FC236}">
                  <a16:creationId xmlns:a16="http://schemas.microsoft.com/office/drawing/2014/main" id="{DC3D90D5-5844-AB4A-44EA-3DEEF2237AD1}"/>
                </a:ext>
              </a:extLst>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5662262" y="2740125"/>
              <a:ext cx="867476" cy="867476"/>
            </a:xfrm>
            <a:prstGeom prst="rect">
              <a:avLst/>
            </a:prstGeom>
          </p:spPr>
        </p:pic>
        <p:sp>
          <p:nvSpPr>
            <p:cNvPr id="32" name="TextBox 31">
              <a:extLst>
                <a:ext uri="{FF2B5EF4-FFF2-40B4-BE49-F238E27FC236}">
                  <a16:creationId xmlns:a16="http://schemas.microsoft.com/office/drawing/2014/main" id="{F6C8CCE1-9D0A-0742-3631-2D2D4C0B9B42}"/>
                </a:ext>
              </a:extLst>
            </p:cNvPr>
            <p:cNvSpPr txBox="1"/>
            <p:nvPr/>
          </p:nvSpPr>
          <p:spPr>
            <a:xfrm>
              <a:off x="4421171" y="3607601"/>
              <a:ext cx="3349658" cy="584775"/>
            </a:xfrm>
            <a:prstGeom prst="rect">
              <a:avLst/>
            </a:prstGeom>
            <a:noFill/>
          </p:spPr>
          <p:txBody>
            <a:bodyPr wrap="square">
              <a:spAutoFit/>
            </a:bodyPr>
            <a:lstStyle/>
            <a:p>
              <a:pPr algn="ctr"/>
              <a:r>
                <a:rPr lang="en-US" sz="3200" dirty="0">
                  <a:latin typeface="Ubuntu Condensed" panose="020B0506030602030204" pitchFamily="34" charset="0"/>
                </a:rPr>
                <a:t>Utilize the platform!</a:t>
              </a:r>
            </a:p>
          </p:txBody>
        </p:sp>
        <p:pic>
          <p:nvPicPr>
            <p:cNvPr id="33" name="Graphic 32">
              <a:extLst>
                <a:ext uri="{FF2B5EF4-FFF2-40B4-BE49-F238E27FC236}">
                  <a16:creationId xmlns:a16="http://schemas.microsoft.com/office/drawing/2014/main" id="{EC3AD10D-E09C-FDB8-38EB-18269741779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774589" y="2770283"/>
              <a:ext cx="863014" cy="863014"/>
            </a:xfrm>
            <a:prstGeom prst="rect">
              <a:avLst/>
            </a:prstGeom>
          </p:spPr>
        </p:pic>
        <p:pic>
          <p:nvPicPr>
            <p:cNvPr id="34" name="Graphic 33">
              <a:extLst>
                <a:ext uri="{FF2B5EF4-FFF2-40B4-BE49-F238E27FC236}">
                  <a16:creationId xmlns:a16="http://schemas.microsoft.com/office/drawing/2014/main" id="{3106EA64-5B8C-87CA-704C-AC3BCBEF5B72}"/>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6552465" y="2735918"/>
              <a:ext cx="876400" cy="876400"/>
            </a:xfrm>
            <a:prstGeom prst="rect">
              <a:avLst/>
            </a:prstGeom>
          </p:spPr>
        </p:pic>
      </p:grpSp>
    </p:spTree>
    <p:extLst>
      <p:ext uri="{BB962C8B-B14F-4D97-AF65-F5344CB8AC3E}">
        <p14:creationId xmlns:p14="http://schemas.microsoft.com/office/powerpoint/2010/main" val="3343334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fade">
                                      <p:cBhvr>
                                        <p:cTn id="12" dur="500"/>
                                        <p:tgtEl>
                                          <p:spTgt spid="3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fade">
                                      <p:cBhvr>
                                        <p:cTn id="1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49F128-CF79-CCD5-A690-A1D6602DBBA2}"/>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6C69D3DA-A8D1-C1AA-58D1-F10582E9F1EF}"/>
              </a:ext>
            </a:extLst>
          </p:cNvPr>
          <p:cNvSpPr>
            <a:spLocks noGrp="1"/>
          </p:cNvSpPr>
          <p:nvPr>
            <p:ph type="title"/>
          </p:nvPr>
        </p:nvSpPr>
        <p:spPr>
          <a:xfrm>
            <a:off x="2703300" y="2427402"/>
            <a:ext cx="6785400" cy="2003196"/>
          </a:xfrm>
        </p:spPr>
        <p:txBody>
          <a:bodyPr/>
          <a:lstStyle/>
          <a:p>
            <a:r>
              <a:rPr lang="en-US" sz="9600" dirty="0"/>
              <a:t>Questions?</a:t>
            </a:r>
            <a:endParaRPr lang="en-SE" sz="9600" dirty="0"/>
          </a:p>
        </p:txBody>
      </p:sp>
      <p:sp>
        <p:nvSpPr>
          <p:cNvPr id="3" name="TextBox 2">
            <a:extLst>
              <a:ext uri="{FF2B5EF4-FFF2-40B4-BE49-F238E27FC236}">
                <a16:creationId xmlns:a16="http://schemas.microsoft.com/office/drawing/2014/main" id="{0D9E00BD-11BD-B271-A059-BED56DF7F288}"/>
              </a:ext>
            </a:extLst>
          </p:cNvPr>
          <p:cNvSpPr txBox="1"/>
          <p:nvPr/>
        </p:nvSpPr>
        <p:spPr>
          <a:xfrm>
            <a:off x="1081087" y="1401875"/>
            <a:ext cx="10029826" cy="646331"/>
          </a:xfrm>
          <a:prstGeom prst="rect">
            <a:avLst/>
          </a:prstGeom>
          <a:noFill/>
        </p:spPr>
        <p:txBody>
          <a:bodyPr wrap="square">
            <a:spAutoFit/>
          </a:bodyPr>
          <a:lstStyle/>
          <a:p>
            <a:pPr algn="ctr"/>
            <a:r>
              <a:rPr lang="en-SE" sz="3600" dirty="0"/>
              <a:t>🔓🛠️🚀📝🔐⌛🔍🕵️💎👤👥♻️🏴‍☠️🚫🔒</a:t>
            </a:r>
          </a:p>
        </p:txBody>
      </p:sp>
      <p:sp>
        <p:nvSpPr>
          <p:cNvPr id="4" name="TextBox 3">
            <a:extLst>
              <a:ext uri="{FF2B5EF4-FFF2-40B4-BE49-F238E27FC236}">
                <a16:creationId xmlns:a16="http://schemas.microsoft.com/office/drawing/2014/main" id="{D34B1FBC-5BF7-2D8A-D7E0-3CEF8F97666C}"/>
              </a:ext>
            </a:extLst>
          </p:cNvPr>
          <p:cNvSpPr txBox="1"/>
          <p:nvPr/>
        </p:nvSpPr>
        <p:spPr>
          <a:xfrm>
            <a:off x="1081087" y="4886650"/>
            <a:ext cx="10029826" cy="646331"/>
          </a:xfrm>
          <a:prstGeom prst="rect">
            <a:avLst/>
          </a:prstGeom>
          <a:noFill/>
        </p:spPr>
        <p:txBody>
          <a:bodyPr wrap="square">
            <a:spAutoFit/>
          </a:bodyPr>
          <a:lstStyle/>
          <a:p>
            <a:pPr algn="ctr"/>
            <a:r>
              <a:rPr lang="en-SE" sz="3600" dirty="0"/>
              <a:t>🔓🛠️🚀📝🔐⌛🔍🕵️💎👤👥♻️🏴‍☠️🚫🔒</a:t>
            </a:r>
          </a:p>
        </p:txBody>
      </p:sp>
      <p:grpSp>
        <p:nvGrpSpPr>
          <p:cNvPr id="17" name="Group 16">
            <a:extLst>
              <a:ext uri="{FF2B5EF4-FFF2-40B4-BE49-F238E27FC236}">
                <a16:creationId xmlns:a16="http://schemas.microsoft.com/office/drawing/2014/main" id="{070A252D-B707-E424-E074-C11DD70BF16E}"/>
              </a:ext>
            </a:extLst>
          </p:cNvPr>
          <p:cNvGrpSpPr/>
          <p:nvPr/>
        </p:nvGrpSpPr>
        <p:grpSpPr>
          <a:xfrm>
            <a:off x="6672333" y="5877263"/>
            <a:ext cx="2196991" cy="594478"/>
            <a:chOff x="1399986" y="4275496"/>
            <a:chExt cx="2675619" cy="723990"/>
          </a:xfrm>
        </p:grpSpPr>
        <p:sp>
          <p:nvSpPr>
            <p:cNvPr id="18" name="Rounded Rectangle 1">
              <a:extLst>
                <a:ext uri="{FF2B5EF4-FFF2-40B4-BE49-F238E27FC236}">
                  <a16:creationId xmlns:a16="http://schemas.microsoft.com/office/drawing/2014/main" id="{C602E7DC-325F-3771-C550-8C3C0C770478}"/>
                </a:ext>
              </a:extLst>
            </p:cNvPr>
            <p:cNvSpPr/>
            <p:nvPr/>
          </p:nvSpPr>
          <p:spPr bwMode="auto">
            <a:xfrm>
              <a:off x="1399986" y="4275496"/>
              <a:ext cx="2675619" cy="723990"/>
            </a:xfrm>
            <a:prstGeom prst="roundRect">
              <a:avLst>
                <a:gd name="adj" fmla="val 50000"/>
              </a:avLst>
            </a:prstGeom>
            <a:solidFill>
              <a:schemeClr val="accent2"/>
            </a:solidFill>
            <a:ln w="7710" cap="flat">
              <a:noFill/>
              <a:prstDash val="solid"/>
              <a:miter/>
            </a:ln>
            <a:effectLst>
              <a:outerShdw blurRad="203200" sx="101000" sy="101000" algn="ctr"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noProof="0" dirty="0">
                <a:ln>
                  <a:noFill/>
                </a:ln>
                <a:solidFill>
                  <a:schemeClr val="tx1"/>
                </a:solidFill>
                <a:effectLst/>
                <a:uLnTx/>
                <a:uFillTx/>
                <a:latin typeface="Segoe UI Semibold"/>
                <a:ea typeface="+mn-ea"/>
                <a:cs typeface="Segoe UI" pitchFamily="34" charset="0"/>
              </a:endParaRPr>
            </a:p>
          </p:txBody>
        </p:sp>
        <p:sp>
          <p:nvSpPr>
            <p:cNvPr id="19" name="TextBox 18">
              <a:extLst>
                <a:ext uri="{FF2B5EF4-FFF2-40B4-BE49-F238E27FC236}">
                  <a16:creationId xmlns:a16="http://schemas.microsoft.com/office/drawing/2014/main" id="{F9D09135-EBB8-F9FD-D64C-5600BFD40056}"/>
                </a:ext>
              </a:extLst>
            </p:cNvPr>
            <p:cNvSpPr txBox="1"/>
            <p:nvPr/>
          </p:nvSpPr>
          <p:spPr>
            <a:xfrm>
              <a:off x="2307722" y="4367726"/>
              <a:ext cx="1671693" cy="487277"/>
            </a:xfrm>
            <a:prstGeom prst="rect">
              <a:avLst/>
            </a:prstGeom>
            <a:noFill/>
          </p:spPr>
          <p:txBody>
            <a:bodyPr wrap="square" lIns="91440" tIns="45720" rIns="91440" bIns="4572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kern="1200" spc="-50" dirty="0" err="1">
                  <a:ln w="3175">
                    <a:noFill/>
                  </a:ln>
                  <a:solidFill>
                    <a:schemeClr val="accent1"/>
                  </a:solidFill>
                  <a:latin typeface="Segoe UI Semibold"/>
                  <a:ea typeface="+mn-ea"/>
                  <a:cs typeface="Segoe UI"/>
                </a:rPr>
                <a:t>pipe.how</a:t>
              </a:r>
              <a:endParaRPr kumimoji="0" lang="en-US" sz="1400" b="0" i="0" u="none" strike="noStrike" kern="1200" cap="none" spc="0" normalizeH="0" baseline="0" noProof="0" dirty="0">
                <a:ln>
                  <a:noFill/>
                </a:ln>
                <a:solidFill>
                  <a:schemeClr val="accent1"/>
                </a:solidFill>
                <a:effectLst/>
                <a:uLnTx/>
                <a:uFillTx/>
                <a:latin typeface="Segoe UI"/>
                <a:ea typeface="+mn-ea"/>
                <a:cs typeface="Segoe UI"/>
              </a:endParaRPr>
            </a:p>
          </p:txBody>
        </p:sp>
        <p:pic>
          <p:nvPicPr>
            <p:cNvPr id="20" name="Graphic 19">
              <a:extLst>
                <a:ext uri="{FF2B5EF4-FFF2-40B4-BE49-F238E27FC236}">
                  <a16:creationId xmlns:a16="http://schemas.microsoft.com/office/drawing/2014/main" id="{E99C51E5-94C0-FFDF-0AEF-988486BD1AF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783064" y="4425528"/>
              <a:ext cx="423927" cy="423927"/>
            </a:xfrm>
            <a:prstGeom prst="rect">
              <a:avLst/>
            </a:prstGeom>
          </p:spPr>
        </p:pic>
      </p:grpSp>
      <p:grpSp>
        <p:nvGrpSpPr>
          <p:cNvPr id="21" name="Group 20">
            <a:extLst>
              <a:ext uri="{FF2B5EF4-FFF2-40B4-BE49-F238E27FC236}">
                <a16:creationId xmlns:a16="http://schemas.microsoft.com/office/drawing/2014/main" id="{8C373294-3D71-2E05-0AFD-D9468C13DD34}"/>
              </a:ext>
            </a:extLst>
          </p:cNvPr>
          <p:cNvGrpSpPr/>
          <p:nvPr/>
        </p:nvGrpSpPr>
        <p:grpSpPr>
          <a:xfrm>
            <a:off x="3173241" y="5877263"/>
            <a:ext cx="3202695" cy="594478"/>
            <a:chOff x="9112702" y="121391"/>
            <a:chExt cx="3202695" cy="594478"/>
          </a:xfrm>
        </p:grpSpPr>
        <p:sp>
          <p:nvSpPr>
            <p:cNvPr id="22" name="Rounded Rectangle 33">
              <a:extLst>
                <a:ext uri="{FF2B5EF4-FFF2-40B4-BE49-F238E27FC236}">
                  <a16:creationId xmlns:a16="http://schemas.microsoft.com/office/drawing/2014/main" id="{8E5B516F-FDA3-AD51-D4FE-55D7EC284594}"/>
                </a:ext>
              </a:extLst>
            </p:cNvPr>
            <p:cNvSpPr/>
            <p:nvPr/>
          </p:nvSpPr>
          <p:spPr bwMode="auto">
            <a:xfrm>
              <a:off x="9112702" y="121391"/>
              <a:ext cx="2984015" cy="594478"/>
            </a:xfrm>
            <a:prstGeom prst="roundRect">
              <a:avLst>
                <a:gd name="adj" fmla="val 50000"/>
              </a:avLst>
            </a:prstGeom>
            <a:solidFill>
              <a:schemeClr val="bg2"/>
            </a:solidFill>
            <a:ln w="7710" cap="flat">
              <a:noFill/>
              <a:prstDash val="solid"/>
              <a:miter/>
            </a:ln>
            <a:effectLst>
              <a:outerShdw blurRad="203200" sx="101000" sy="101000" algn="ctr"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noProof="0" dirty="0">
                <a:ln>
                  <a:noFill/>
                </a:ln>
                <a:solidFill>
                  <a:schemeClr val="tx1"/>
                </a:solidFill>
                <a:effectLst/>
                <a:uLnTx/>
                <a:uFillTx/>
                <a:latin typeface="Segoe UI Semibold"/>
                <a:ea typeface="+mn-ea"/>
                <a:cs typeface="Segoe UI" pitchFamily="34" charset="0"/>
              </a:endParaRPr>
            </a:p>
          </p:txBody>
        </p:sp>
        <p:sp>
          <p:nvSpPr>
            <p:cNvPr id="23" name="TextBox 22">
              <a:extLst>
                <a:ext uri="{FF2B5EF4-FFF2-40B4-BE49-F238E27FC236}">
                  <a16:creationId xmlns:a16="http://schemas.microsoft.com/office/drawing/2014/main" id="{32F6264C-A3BA-29A6-EBD7-CDF1E18D04DD}"/>
                </a:ext>
              </a:extLst>
            </p:cNvPr>
            <p:cNvSpPr txBox="1"/>
            <p:nvPr/>
          </p:nvSpPr>
          <p:spPr>
            <a:xfrm>
              <a:off x="10099789" y="193837"/>
              <a:ext cx="2215608" cy="400110"/>
            </a:xfrm>
            <a:prstGeom prst="rect">
              <a:avLst/>
            </a:prstGeom>
            <a:noFill/>
          </p:spPr>
          <p:txBody>
            <a:bodyPr wrap="square" lIns="91440" tIns="45720" rIns="91440" bIns="4572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50" normalizeH="0" baseline="0" noProof="0" dirty="0">
                  <a:ln w="3175">
                    <a:noFill/>
                  </a:ln>
                  <a:solidFill>
                    <a:schemeClr val="accent1"/>
                  </a:solidFill>
                  <a:effectLst/>
                  <a:uLnTx/>
                  <a:uFillTx/>
                  <a:latin typeface="Segoe UI Semibold"/>
                  <a:ea typeface="+mn-ea"/>
                  <a:cs typeface="Segoe UI"/>
                </a:rPr>
                <a:t>@PalmEmanuel</a:t>
              </a:r>
              <a:endParaRPr kumimoji="0" lang="en-US" sz="1400" b="0" i="0" u="none" strike="noStrike" kern="1200" cap="none" spc="0" normalizeH="0" baseline="0" noProof="0" dirty="0">
                <a:ln>
                  <a:noFill/>
                </a:ln>
                <a:solidFill>
                  <a:schemeClr val="accent1"/>
                </a:solidFill>
                <a:effectLst/>
                <a:uLnTx/>
                <a:uFillTx/>
                <a:latin typeface="Segoe UI"/>
                <a:ea typeface="+mn-ea"/>
                <a:cs typeface="Segoe UI"/>
              </a:endParaRPr>
            </a:p>
          </p:txBody>
        </p:sp>
        <p:pic>
          <p:nvPicPr>
            <p:cNvPr id="24" name="Graphic 56">
              <a:extLst>
                <a:ext uri="{FF2B5EF4-FFF2-40B4-BE49-F238E27FC236}">
                  <a16:creationId xmlns:a16="http://schemas.microsoft.com/office/drawing/2014/main" id="{4535C434-C358-DD1A-89D4-B1F0F94A3C76}"/>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9340051" y="219001"/>
              <a:ext cx="391206" cy="383223"/>
            </a:xfrm>
            <a:prstGeom prst="rect">
              <a:avLst/>
            </a:prstGeom>
            <a:effectLst/>
          </p:spPr>
        </p:pic>
        <p:pic>
          <p:nvPicPr>
            <p:cNvPr id="25" name="Graphic 56">
              <a:extLst>
                <a:ext uri="{FF2B5EF4-FFF2-40B4-BE49-F238E27FC236}">
                  <a16:creationId xmlns:a16="http://schemas.microsoft.com/office/drawing/2014/main" id="{FDA891DE-D55A-30BD-8FC1-ED3FF8D598B9}"/>
                </a:ext>
              </a:extLst>
            </p:cNvPr>
            <p:cNvPicPr>
              <a:picLocks noChangeAspect="1"/>
            </p:cNvPicPr>
            <p:nvPr/>
          </p:nvPicPr>
          <p:blipFill>
            <a:blip r:embed="rId6"/>
            <a:srcRect/>
            <a:stretch/>
          </p:blipFill>
          <p:spPr>
            <a:xfrm>
              <a:off x="9779001" y="253374"/>
              <a:ext cx="320788" cy="327872"/>
            </a:xfrm>
            <a:prstGeom prst="rect">
              <a:avLst/>
            </a:prstGeom>
            <a:effectLst/>
          </p:spPr>
        </p:pic>
      </p:grpSp>
      <p:sp>
        <p:nvSpPr>
          <p:cNvPr id="2" name="Title 5">
            <a:extLst>
              <a:ext uri="{FF2B5EF4-FFF2-40B4-BE49-F238E27FC236}">
                <a16:creationId xmlns:a16="http://schemas.microsoft.com/office/drawing/2014/main" id="{EF553F3C-3A90-42CF-BB4D-7A5579FE00D6}"/>
              </a:ext>
            </a:extLst>
          </p:cNvPr>
          <p:cNvSpPr txBox="1">
            <a:spLocks/>
          </p:cNvSpPr>
          <p:nvPr/>
        </p:nvSpPr>
        <p:spPr>
          <a:xfrm>
            <a:off x="2703300" y="260243"/>
            <a:ext cx="6785400" cy="1141632"/>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dk1"/>
              </a:buClr>
              <a:buSzPts val="4000"/>
              <a:buFont typeface="Aldrich"/>
              <a:buNone/>
              <a:defRPr sz="4000" b="1" i="0" u="none" strike="noStrike" cap="none">
                <a:solidFill>
                  <a:schemeClr val="dk1"/>
                </a:solidFill>
                <a:latin typeface="Ubuntu Condensed"/>
                <a:ea typeface="Ubuntu Condensed"/>
                <a:cs typeface="Ubuntu Condensed"/>
                <a:sym typeface="Ubuntu Condensed"/>
              </a:defRPr>
            </a:lvl1pPr>
            <a:lvl2pPr marR="0" lvl="1"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2pPr>
            <a:lvl3pPr marR="0" lvl="2"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3pPr>
            <a:lvl4pPr marR="0" lvl="3"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4pPr>
            <a:lvl5pPr marR="0" lvl="4"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5pPr>
            <a:lvl6pPr marR="0" lvl="5"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6pPr>
            <a:lvl7pPr marR="0" lvl="6"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7pPr>
            <a:lvl8pPr marR="0" lvl="7"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8pPr>
            <a:lvl9pPr marR="0" lvl="8"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9pPr>
          </a:lstStyle>
          <a:p>
            <a:r>
              <a:rPr lang="en-US" dirty="0"/>
              <a:t>Thank you!</a:t>
            </a:r>
            <a:endParaRPr lang="en-SE" dirty="0"/>
          </a:p>
        </p:txBody>
      </p:sp>
    </p:spTree>
    <p:extLst>
      <p:ext uri="{BB962C8B-B14F-4D97-AF65-F5344CB8AC3E}">
        <p14:creationId xmlns:p14="http://schemas.microsoft.com/office/powerpoint/2010/main" val="22519743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835"/>
        <p:cNvGrpSpPr/>
        <p:nvPr/>
      </p:nvGrpSpPr>
      <p:grpSpPr>
        <a:xfrm>
          <a:off x="0" y="0"/>
          <a:ext cx="0" cy="0"/>
          <a:chOff x="0" y="0"/>
          <a:chExt cx="0" cy="0"/>
        </a:xfrm>
      </p:grpSpPr>
      <p:grpSp>
        <p:nvGrpSpPr>
          <p:cNvPr id="35" name="Group 34">
            <a:extLst>
              <a:ext uri="{FF2B5EF4-FFF2-40B4-BE49-F238E27FC236}">
                <a16:creationId xmlns:a16="http://schemas.microsoft.com/office/drawing/2014/main" id="{7D37949C-2259-55CA-60D5-6A8129B6C9AC}"/>
              </a:ext>
            </a:extLst>
          </p:cNvPr>
          <p:cNvGrpSpPr/>
          <p:nvPr/>
        </p:nvGrpSpPr>
        <p:grpSpPr>
          <a:xfrm>
            <a:off x="990600" y="829291"/>
            <a:ext cx="3374974" cy="3408747"/>
            <a:chOff x="1482584" y="955310"/>
            <a:chExt cx="2882990" cy="2911840"/>
          </a:xfrm>
        </p:grpSpPr>
        <p:grpSp>
          <p:nvGrpSpPr>
            <p:cNvPr id="29" name="Group 28">
              <a:extLst>
                <a:ext uri="{FF2B5EF4-FFF2-40B4-BE49-F238E27FC236}">
                  <a16:creationId xmlns:a16="http://schemas.microsoft.com/office/drawing/2014/main" id="{A320DD5A-6DB6-EDCD-12CA-4F08A72E4971}"/>
                </a:ext>
              </a:extLst>
            </p:cNvPr>
            <p:cNvGrpSpPr/>
            <p:nvPr/>
          </p:nvGrpSpPr>
          <p:grpSpPr>
            <a:xfrm>
              <a:off x="1482584" y="955310"/>
              <a:ext cx="2882990" cy="2911840"/>
              <a:chOff x="141220" y="184801"/>
              <a:chExt cx="1327200" cy="1340481"/>
            </a:xfrm>
          </p:grpSpPr>
          <p:grpSp>
            <p:nvGrpSpPr>
              <p:cNvPr id="20" name="Google Shape;2400;p21">
                <a:extLst>
                  <a:ext uri="{FF2B5EF4-FFF2-40B4-BE49-F238E27FC236}">
                    <a16:creationId xmlns:a16="http://schemas.microsoft.com/office/drawing/2014/main" id="{FA37561A-E941-F0F4-36A0-9E1853F04C2D}"/>
                  </a:ext>
                </a:extLst>
              </p:cNvPr>
              <p:cNvGrpSpPr/>
              <p:nvPr/>
            </p:nvGrpSpPr>
            <p:grpSpPr>
              <a:xfrm>
                <a:off x="296966" y="850164"/>
                <a:ext cx="500078" cy="675118"/>
                <a:chOff x="9128131" y="2438859"/>
                <a:chExt cx="554656" cy="748800"/>
              </a:xfrm>
            </p:grpSpPr>
            <p:cxnSp>
              <p:nvCxnSpPr>
                <p:cNvPr id="23" name="Google Shape;2403;p21">
                  <a:extLst>
                    <a:ext uri="{FF2B5EF4-FFF2-40B4-BE49-F238E27FC236}">
                      <a16:creationId xmlns:a16="http://schemas.microsoft.com/office/drawing/2014/main" id="{AA9E1F43-3D35-AD95-0C92-EC39A29E8F29}"/>
                    </a:ext>
                  </a:extLst>
                </p:cNvPr>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4" name="Google Shape;2404;p21">
                  <a:extLst>
                    <a:ext uri="{FF2B5EF4-FFF2-40B4-BE49-F238E27FC236}">
                      <a16:creationId xmlns:a16="http://schemas.microsoft.com/office/drawing/2014/main" id="{C8855790-5BC1-BD1D-EA32-8E4F18D3D55B}"/>
                    </a:ext>
                  </a:extLst>
                </p:cNvPr>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5" name="Google Shape;2405;p21">
                  <a:extLst>
                    <a:ext uri="{FF2B5EF4-FFF2-40B4-BE49-F238E27FC236}">
                      <a16:creationId xmlns:a16="http://schemas.microsoft.com/office/drawing/2014/main" id="{7E2750BA-3BFC-81F5-6407-C553FBBF3DDA}"/>
                    </a:ext>
                  </a:extLst>
                </p:cNvPr>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2" name="Google Shape;2402;p21">
                  <a:extLst>
                    <a:ext uri="{FF2B5EF4-FFF2-40B4-BE49-F238E27FC236}">
                      <a16:creationId xmlns:a16="http://schemas.microsoft.com/office/drawing/2014/main" id="{435AB05E-99B3-78A2-DEB0-C5C5FD18E71B}"/>
                    </a:ext>
                  </a:extLst>
                </p:cNvPr>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26" name="Google Shape;2406;p21">
                <a:extLst>
                  <a:ext uri="{FF2B5EF4-FFF2-40B4-BE49-F238E27FC236}">
                    <a16:creationId xmlns:a16="http://schemas.microsoft.com/office/drawing/2014/main" id="{EC7C1F47-8C79-43A7-896F-018CD4D24044}"/>
                  </a:ext>
                </a:extLst>
              </p:cNvPr>
              <p:cNvSpPr/>
              <p:nvPr/>
            </p:nvSpPr>
            <p:spPr>
              <a:xfrm>
                <a:off x="261812" y="346301"/>
                <a:ext cx="1001118" cy="1001118"/>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7" name="Google Shape;2407;p21">
                <a:extLst>
                  <a:ext uri="{FF2B5EF4-FFF2-40B4-BE49-F238E27FC236}">
                    <a16:creationId xmlns:a16="http://schemas.microsoft.com/office/drawing/2014/main" id="{D9400BAB-5165-3500-94F3-39C53779BB1B}"/>
                  </a:ext>
                </a:extLst>
              </p:cNvPr>
              <p:cNvSpPr/>
              <p:nvPr/>
            </p:nvSpPr>
            <p:spPr>
              <a:xfrm>
                <a:off x="444845" y="529335"/>
                <a:ext cx="634800" cy="6348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 name="Google Shape;2399;p21">
                <a:extLst>
                  <a:ext uri="{FF2B5EF4-FFF2-40B4-BE49-F238E27FC236}">
                    <a16:creationId xmlns:a16="http://schemas.microsoft.com/office/drawing/2014/main" id="{B167EB40-53F4-00EF-05EE-2FAA2CE28CAC}"/>
                  </a:ext>
                </a:extLst>
              </p:cNvPr>
              <p:cNvSpPr/>
              <p:nvPr/>
            </p:nvSpPr>
            <p:spPr>
              <a:xfrm>
                <a:off x="141220" y="184801"/>
                <a:ext cx="1327200" cy="1327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pic>
          <p:nvPicPr>
            <p:cNvPr id="34" name="Google Shape;2838;p25"/>
            <p:cNvPicPr preferRelativeResize="0"/>
            <p:nvPr/>
          </p:nvPicPr>
          <p:blipFill>
            <a:blip r:embed="rId3"/>
            <a:srcRect/>
            <a:stretch/>
          </p:blipFill>
          <p:spPr>
            <a:xfrm>
              <a:off x="1748387" y="1299307"/>
              <a:ext cx="2170814" cy="2170815"/>
            </a:xfrm>
            <a:prstGeom prst="ellipse">
              <a:avLst/>
            </a:prstGeom>
            <a:noFill/>
            <a:ln w="57150" cap="flat" cmpd="sng">
              <a:solidFill>
                <a:schemeClr val="accent4"/>
              </a:solidFill>
              <a:prstDash val="solid"/>
              <a:round/>
              <a:headEnd type="none" w="sm" len="sm"/>
              <a:tailEnd type="none" w="sm" len="sm"/>
            </a:ln>
          </p:spPr>
        </p:pic>
        <p:pic>
          <p:nvPicPr>
            <p:cNvPr id="16" name="Picture 15" descr="A blue and white diamond with letters&#10;&#10;Description automatically generated">
              <a:extLst>
                <a:ext uri="{FF2B5EF4-FFF2-40B4-BE49-F238E27FC236}">
                  <a16:creationId xmlns:a16="http://schemas.microsoft.com/office/drawing/2014/main" id="{BDB2D78D-F9DC-22ED-E071-341185248482}"/>
                </a:ext>
              </a:extLst>
            </p:cNvPr>
            <p:cNvPicPr>
              <a:picLocks noChangeAspect="1"/>
            </p:cNvPicPr>
            <p:nvPr/>
          </p:nvPicPr>
          <p:blipFill>
            <a:blip r:embed="rId4"/>
            <a:stretch>
              <a:fillRect/>
            </a:stretch>
          </p:blipFill>
          <p:spPr>
            <a:xfrm>
              <a:off x="3197744" y="2762533"/>
              <a:ext cx="695325" cy="695325"/>
            </a:xfrm>
            <a:prstGeom prst="rect">
              <a:avLst/>
            </a:prstGeom>
          </p:spPr>
        </p:pic>
      </p:grpSp>
      <p:sp>
        <p:nvSpPr>
          <p:cNvPr id="4" name="Google Shape;387;p23">
            <a:extLst>
              <a:ext uri="{FF2B5EF4-FFF2-40B4-BE49-F238E27FC236}">
                <a16:creationId xmlns:a16="http://schemas.microsoft.com/office/drawing/2014/main" id="{4F5F1B16-88A2-CB2A-0CE1-44973F95F00E}"/>
              </a:ext>
            </a:extLst>
          </p:cNvPr>
          <p:cNvSpPr txBox="1">
            <a:spLocks/>
          </p:cNvSpPr>
          <p:nvPr/>
        </p:nvSpPr>
        <p:spPr>
          <a:xfrm>
            <a:off x="4365574" y="2495082"/>
            <a:ext cx="6753668" cy="3145275"/>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0" indent="0" algn="ctr">
              <a:lnSpc>
                <a:spcPct val="115000"/>
              </a:lnSpc>
              <a:buClr>
                <a:schemeClr val="lt1"/>
              </a:buClr>
              <a:buSzPts val="1400"/>
              <a:buFont typeface="Catamaran"/>
              <a:buNone/>
              <a:defRPr>
                <a:solidFill>
                  <a:schemeClr val="tx2"/>
                </a:solidFill>
                <a:latin typeface="Catamaran"/>
                <a:ea typeface="Catamaran"/>
                <a:cs typeface="Catamaran"/>
                <a:sym typeface="Catamaran"/>
              </a:defRPr>
            </a:lvl1pPr>
            <a:lvl2pPr marL="914400" indent="-317500" algn="ctr">
              <a:lnSpc>
                <a:spcPct val="115000"/>
              </a:lnSpc>
              <a:spcBef>
                <a:spcPts val="2100"/>
              </a:spcBef>
              <a:buClr>
                <a:schemeClr val="lt1"/>
              </a:buClr>
              <a:buSzPts val="1400"/>
              <a:buFont typeface="Catamaran"/>
              <a:buChar char="○"/>
              <a:defRPr>
                <a:solidFill>
                  <a:schemeClr val="lt1"/>
                </a:solidFill>
                <a:latin typeface="Catamaran"/>
                <a:ea typeface="Catamaran"/>
                <a:cs typeface="Catamaran"/>
                <a:sym typeface="Catamaran"/>
              </a:defRPr>
            </a:lvl2pPr>
            <a:lvl3pPr marL="1371600" indent="-317500" algn="ctr">
              <a:lnSpc>
                <a:spcPct val="115000"/>
              </a:lnSpc>
              <a:spcBef>
                <a:spcPts val="2100"/>
              </a:spcBef>
              <a:buClr>
                <a:schemeClr val="lt1"/>
              </a:buClr>
              <a:buSzPts val="1400"/>
              <a:buFont typeface="Catamaran"/>
              <a:buChar char="■"/>
              <a:defRPr>
                <a:solidFill>
                  <a:schemeClr val="lt1"/>
                </a:solidFill>
                <a:latin typeface="Catamaran"/>
                <a:ea typeface="Catamaran"/>
                <a:cs typeface="Catamaran"/>
                <a:sym typeface="Catamaran"/>
              </a:defRPr>
            </a:lvl3pPr>
            <a:lvl4pPr marL="1828800" indent="-317500" algn="ctr">
              <a:lnSpc>
                <a:spcPct val="115000"/>
              </a:lnSpc>
              <a:spcBef>
                <a:spcPts val="2100"/>
              </a:spcBef>
              <a:buClr>
                <a:schemeClr val="lt1"/>
              </a:buClr>
              <a:buSzPts val="1400"/>
              <a:buFont typeface="Catamaran"/>
              <a:buChar char="●"/>
              <a:defRPr>
                <a:solidFill>
                  <a:schemeClr val="lt1"/>
                </a:solidFill>
                <a:latin typeface="Catamaran"/>
                <a:ea typeface="Catamaran"/>
                <a:cs typeface="Catamaran"/>
                <a:sym typeface="Catamaran"/>
              </a:defRPr>
            </a:lvl4pPr>
            <a:lvl5pPr marL="2286000" indent="-317500" algn="ctr">
              <a:lnSpc>
                <a:spcPct val="115000"/>
              </a:lnSpc>
              <a:spcBef>
                <a:spcPts val="2100"/>
              </a:spcBef>
              <a:buClr>
                <a:schemeClr val="lt1"/>
              </a:buClr>
              <a:buSzPts val="1400"/>
              <a:buFont typeface="Catamaran"/>
              <a:buChar char="○"/>
              <a:defRPr>
                <a:solidFill>
                  <a:schemeClr val="lt1"/>
                </a:solidFill>
                <a:latin typeface="Catamaran"/>
                <a:ea typeface="Catamaran"/>
                <a:cs typeface="Catamaran"/>
                <a:sym typeface="Catamaran"/>
              </a:defRPr>
            </a:lvl5pPr>
            <a:lvl6pPr marL="2743200" indent="-317500" algn="ctr">
              <a:lnSpc>
                <a:spcPct val="115000"/>
              </a:lnSpc>
              <a:spcBef>
                <a:spcPts val="2100"/>
              </a:spcBef>
              <a:buClr>
                <a:schemeClr val="lt1"/>
              </a:buClr>
              <a:buSzPts val="1400"/>
              <a:buFont typeface="Catamaran"/>
              <a:buChar char="■"/>
              <a:defRPr>
                <a:solidFill>
                  <a:schemeClr val="lt1"/>
                </a:solidFill>
                <a:latin typeface="Catamaran"/>
                <a:ea typeface="Catamaran"/>
                <a:cs typeface="Catamaran"/>
                <a:sym typeface="Catamaran"/>
              </a:defRPr>
            </a:lvl6pPr>
            <a:lvl7pPr marL="3200400" indent="-317500" algn="ctr">
              <a:lnSpc>
                <a:spcPct val="115000"/>
              </a:lnSpc>
              <a:spcBef>
                <a:spcPts val="2100"/>
              </a:spcBef>
              <a:buClr>
                <a:schemeClr val="lt1"/>
              </a:buClr>
              <a:buSzPts val="1400"/>
              <a:buFont typeface="Catamaran"/>
              <a:buChar char="●"/>
              <a:defRPr>
                <a:solidFill>
                  <a:schemeClr val="lt1"/>
                </a:solidFill>
                <a:latin typeface="Catamaran"/>
                <a:ea typeface="Catamaran"/>
                <a:cs typeface="Catamaran"/>
                <a:sym typeface="Catamaran"/>
              </a:defRPr>
            </a:lvl7pPr>
            <a:lvl8pPr marL="3657600" indent="-317500" algn="ctr">
              <a:lnSpc>
                <a:spcPct val="115000"/>
              </a:lnSpc>
              <a:spcBef>
                <a:spcPts val="2100"/>
              </a:spcBef>
              <a:buClr>
                <a:schemeClr val="lt1"/>
              </a:buClr>
              <a:buSzPts val="1400"/>
              <a:buFont typeface="Catamaran"/>
              <a:buChar char="○"/>
              <a:defRPr>
                <a:solidFill>
                  <a:schemeClr val="lt1"/>
                </a:solidFill>
                <a:latin typeface="Catamaran"/>
                <a:ea typeface="Catamaran"/>
                <a:cs typeface="Catamaran"/>
                <a:sym typeface="Catamaran"/>
              </a:defRPr>
            </a:lvl8pPr>
            <a:lvl9pPr marL="4114800" indent="-317500" algn="ctr">
              <a:lnSpc>
                <a:spcPct val="115000"/>
              </a:lnSpc>
              <a:spcBef>
                <a:spcPts val="2100"/>
              </a:spcBef>
              <a:spcAft>
                <a:spcPts val="2100"/>
              </a:spcAft>
              <a:buClr>
                <a:schemeClr val="lt1"/>
              </a:buClr>
              <a:buSzPts val="1400"/>
              <a:buFont typeface="Catamaran"/>
              <a:buChar char="■"/>
              <a:defRPr>
                <a:solidFill>
                  <a:schemeClr val="lt1"/>
                </a:solidFill>
                <a:latin typeface="Catamaran"/>
                <a:ea typeface="Catamaran"/>
                <a:cs typeface="Catamaran"/>
                <a:sym typeface="Catamaran"/>
              </a:defRPr>
            </a:lvl9pPr>
          </a:lstStyle>
          <a:p>
            <a:pPr algn="l"/>
            <a:r>
              <a:rPr lang="en-US" sz="3600" dirty="0"/>
              <a:t>💙 Everything-as-Code</a:t>
            </a:r>
          </a:p>
          <a:p>
            <a:pPr algn="l"/>
            <a:r>
              <a:rPr lang="en-US" sz="3600" dirty="0"/>
              <a:t>📦 Makes modules &amp; tools</a:t>
            </a:r>
          </a:p>
          <a:p>
            <a:pPr algn="l"/>
            <a:r>
              <a:rPr lang="en-US" sz="3600" dirty="0"/>
              <a:t>📃 Fan of Open Source</a:t>
            </a:r>
          </a:p>
          <a:p>
            <a:pPr algn="l"/>
            <a:r>
              <a:rPr lang="en-US" sz="3600" dirty="0"/>
              <a:t>☁️ Blogs at </a:t>
            </a:r>
            <a:r>
              <a:rPr lang="en-US" sz="3600" dirty="0" err="1">
                <a:solidFill>
                  <a:schemeClr val="accent4"/>
                </a:solidFill>
              </a:rPr>
              <a:t>pipe.how</a:t>
            </a:r>
            <a:endParaRPr lang="en-US" sz="3600" dirty="0">
              <a:solidFill>
                <a:schemeClr val="accent4"/>
              </a:solidFill>
            </a:endParaRPr>
          </a:p>
        </p:txBody>
      </p:sp>
      <p:sp>
        <p:nvSpPr>
          <p:cNvPr id="30" name="Google Shape;387;p23">
            <a:extLst>
              <a:ext uri="{FF2B5EF4-FFF2-40B4-BE49-F238E27FC236}">
                <a16:creationId xmlns:a16="http://schemas.microsoft.com/office/drawing/2014/main" id="{0E79A4D8-6676-D321-962E-4D5AA1BC0627}"/>
              </a:ext>
            </a:extLst>
          </p:cNvPr>
          <p:cNvSpPr txBox="1">
            <a:spLocks/>
          </p:cNvSpPr>
          <p:nvPr/>
        </p:nvSpPr>
        <p:spPr>
          <a:xfrm>
            <a:off x="7022653" y="1614136"/>
            <a:ext cx="2614159" cy="683293"/>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0" indent="0" algn="ctr">
              <a:lnSpc>
                <a:spcPct val="115000"/>
              </a:lnSpc>
              <a:buClr>
                <a:schemeClr val="lt1"/>
              </a:buClr>
              <a:buSzPts val="1400"/>
              <a:buFont typeface="Catamaran"/>
              <a:buNone/>
              <a:defRPr>
                <a:solidFill>
                  <a:schemeClr val="tx2"/>
                </a:solidFill>
                <a:latin typeface="Catamaran"/>
                <a:ea typeface="Catamaran"/>
                <a:cs typeface="Catamaran"/>
                <a:sym typeface="Catamaran"/>
              </a:defRPr>
            </a:lvl1pPr>
            <a:lvl2pPr marL="914400" indent="-317500" algn="ctr">
              <a:lnSpc>
                <a:spcPct val="115000"/>
              </a:lnSpc>
              <a:spcBef>
                <a:spcPts val="2100"/>
              </a:spcBef>
              <a:buClr>
                <a:schemeClr val="lt1"/>
              </a:buClr>
              <a:buSzPts val="1400"/>
              <a:buFont typeface="Catamaran"/>
              <a:buChar char="○"/>
              <a:defRPr>
                <a:solidFill>
                  <a:schemeClr val="lt1"/>
                </a:solidFill>
                <a:latin typeface="Catamaran"/>
                <a:ea typeface="Catamaran"/>
                <a:cs typeface="Catamaran"/>
                <a:sym typeface="Catamaran"/>
              </a:defRPr>
            </a:lvl2pPr>
            <a:lvl3pPr marL="1371600" indent="-317500" algn="ctr">
              <a:lnSpc>
                <a:spcPct val="115000"/>
              </a:lnSpc>
              <a:spcBef>
                <a:spcPts val="2100"/>
              </a:spcBef>
              <a:buClr>
                <a:schemeClr val="lt1"/>
              </a:buClr>
              <a:buSzPts val="1400"/>
              <a:buFont typeface="Catamaran"/>
              <a:buChar char="■"/>
              <a:defRPr>
                <a:solidFill>
                  <a:schemeClr val="lt1"/>
                </a:solidFill>
                <a:latin typeface="Catamaran"/>
                <a:ea typeface="Catamaran"/>
                <a:cs typeface="Catamaran"/>
                <a:sym typeface="Catamaran"/>
              </a:defRPr>
            </a:lvl3pPr>
            <a:lvl4pPr marL="1828800" indent="-317500" algn="ctr">
              <a:lnSpc>
                <a:spcPct val="115000"/>
              </a:lnSpc>
              <a:spcBef>
                <a:spcPts val="2100"/>
              </a:spcBef>
              <a:buClr>
                <a:schemeClr val="lt1"/>
              </a:buClr>
              <a:buSzPts val="1400"/>
              <a:buFont typeface="Catamaran"/>
              <a:buChar char="●"/>
              <a:defRPr>
                <a:solidFill>
                  <a:schemeClr val="lt1"/>
                </a:solidFill>
                <a:latin typeface="Catamaran"/>
                <a:ea typeface="Catamaran"/>
                <a:cs typeface="Catamaran"/>
                <a:sym typeface="Catamaran"/>
              </a:defRPr>
            </a:lvl4pPr>
            <a:lvl5pPr marL="2286000" indent="-317500" algn="ctr">
              <a:lnSpc>
                <a:spcPct val="115000"/>
              </a:lnSpc>
              <a:spcBef>
                <a:spcPts val="2100"/>
              </a:spcBef>
              <a:buClr>
                <a:schemeClr val="lt1"/>
              </a:buClr>
              <a:buSzPts val="1400"/>
              <a:buFont typeface="Catamaran"/>
              <a:buChar char="○"/>
              <a:defRPr>
                <a:solidFill>
                  <a:schemeClr val="lt1"/>
                </a:solidFill>
                <a:latin typeface="Catamaran"/>
                <a:ea typeface="Catamaran"/>
                <a:cs typeface="Catamaran"/>
                <a:sym typeface="Catamaran"/>
              </a:defRPr>
            </a:lvl5pPr>
            <a:lvl6pPr marL="2743200" indent="-317500" algn="ctr">
              <a:lnSpc>
                <a:spcPct val="115000"/>
              </a:lnSpc>
              <a:spcBef>
                <a:spcPts val="2100"/>
              </a:spcBef>
              <a:buClr>
                <a:schemeClr val="lt1"/>
              </a:buClr>
              <a:buSzPts val="1400"/>
              <a:buFont typeface="Catamaran"/>
              <a:buChar char="■"/>
              <a:defRPr>
                <a:solidFill>
                  <a:schemeClr val="lt1"/>
                </a:solidFill>
                <a:latin typeface="Catamaran"/>
                <a:ea typeface="Catamaran"/>
                <a:cs typeface="Catamaran"/>
                <a:sym typeface="Catamaran"/>
              </a:defRPr>
            </a:lvl6pPr>
            <a:lvl7pPr marL="3200400" indent="-317500" algn="ctr">
              <a:lnSpc>
                <a:spcPct val="115000"/>
              </a:lnSpc>
              <a:spcBef>
                <a:spcPts val="2100"/>
              </a:spcBef>
              <a:buClr>
                <a:schemeClr val="lt1"/>
              </a:buClr>
              <a:buSzPts val="1400"/>
              <a:buFont typeface="Catamaran"/>
              <a:buChar char="●"/>
              <a:defRPr>
                <a:solidFill>
                  <a:schemeClr val="lt1"/>
                </a:solidFill>
                <a:latin typeface="Catamaran"/>
                <a:ea typeface="Catamaran"/>
                <a:cs typeface="Catamaran"/>
                <a:sym typeface="Catamaran"/>
              </a:defRPr>
            </a:lvl7pPr>
            <a:lvl8pPr marL="3657600" indent="-317500" algn="ctr">
              <a:lnSpc>
                <a:spcPct val="115000"/>
              </a:lnSpc>
              <a:spcBef>
                <a:spcPts val="2100"/>
              </a:spcBef>
              <a:buClr>
                <a:schemeClr val="lt1"/>
              </a:buClr>
              <a:buSzPts val="1400"/>
              <a:buFont typeface="Catamaran"/>
              <a:buChar char="○"/>
              <a:defRPr>
                <a:solidFill>
                  <a:schemeClr val="lt1"/>
                </a:solidFill>
                <a:latin typeface="Catamaran"/>
                <a:ea typeface="Catamaran"/>
                <a:cs typeface="Catamaran"/>
                <a:sym typeface="Catamaran"/>
              </a:defRPr>
            </a:lvl8pPr>
            <a:lvl9pPr marL="4114800" indent="-317500" algn="ctr">
              <a:lnSpc>
                <a:spcPct val="115000"/>
              </a:lnSpc>
              <a:spcBef>
                <a:spcPts val="2100"/>
              </a:spcBef>
              <a:spcAft>
                <a:spcPts val="2100"/>
              </a:spcAft>
              <a:buClr>
                <a:schemeClr val="lt1"/>
              </a:buClr>
              <a:buSzPts val="1400"/>
              <a:buFont typeface="Catamaran"/>
              <a:buChar char="■"/>
              <a:defRPr>
                <a:solidFill>
                  <a:schemeClr val="lt1"/>
                </a:solidFill>
                <a:latin typeface="Catamaran"/>
                <a:ea typeface="Catamaran"/>
                <a:cs typeface="Catamaran"/>
                <a:sym typeface="Catamaran"/>
              </a:defRPr>
            </a:lvl9pPr>
          </a:lstStyle>
          <a:p>
            <a:pPr algn="l"/>
            <a:r>
              <a:rPr lang="en-US" sz="2800" dirty="0">
                <a:solidFill>
                  <a:schemeClr val="accent4"/>
                </a:solidFill>
                <a:latin typeface="Ubuntu Condensed" panose="020B0506030602030204" pitchFamily="34" charset="0"/>
              </a:rPr>
              <a:t>@PalmEmanuel</a:t>
            </a:r>
          </a:p>
        </p:txBody>
      </p:sp>
      <p:sp>
        <p:nvSpPr>
          <p:cNvPr id="36" name="TextBox 35">
            <a:extLst>
              <a:ext uri="{FF2B5EF4-FFF2-40B4-BE49-F238E27FC236}">
                <a16:creationId xmlns:a16="http://schemas.microsoft.com/office/drawing/2014/main" id="{49412F4D-016A-F699-4346-C069468E924F}"/>
              </a:ext>
            </a:extLst>
          </p:cNvPr>
          <p:cNvSpPr txBox="1"/>
          <p:nvPr/>
        </p:nvSpPr>
        <p:spPr>
          <a:xfrm>
            <a:off x="4432853" y="1752248"/>
            <a:ext cx="2773018" cy="523220"/>
          </a:xfrm>
          <a:prstGeom prst="rect">
            <a:avLst/>
          </a:prstGeom>
          <a:noFill/>
        </p:spPr>
        <p:txBody>
          <a:bodyPr wrap="square" rtlCol="0">
            <a:spAutoFit/>
          </a:bodyPr>
          <a:lstStyle/>
          <a:p>
            <a:r>
              <a:rPr lang="en-SE" sz="2800" dirty="0"/>
              <a:t>🧙</a:t>
            </a:r>
            <a:r>
              <a:rPr lang="en-US" sz="2800" dirty="0"/>
              <a:t>☕🍰🧗🥏</a:t>
            </a:r>
          </a:p>
        </p:txBody>
      </p:sp>
      <p:sp>
        <p:nvSpPr>
          <p:cNvPr id="5" name="Title 2">
            <a:extLst>
              <a:ext uri="{FF2B5EF4-FFF2-40B4-BE49-F238E27FC236}">
                <a16:creationId xmlns:a16="http://schemas.microsoft.com/office/drawing/2014/main" id="{9E4AF5F6-DF40-116E-8321-496C6D5FFD7F}"/>
              </a:ext>
            </a:extLst>
          </p:cNvPr>
          <p:cNvSpPr txBox="1">
            <a:spLocks/>
          </p:cNvSpPr>
          <p:nvPr/>
        </p:nvSpPr>
        <p:spPr>
          <a:xfrm>
            <a:off x="4204174" y="1010481"/>
            <a:ext cx="4723981" cy="909209"/>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ctr" rtl="0">
              <a:lnSpc>
                <a:spcPct val="80000"/>
              </a:lnSpc>
              <a:spcBef>
                <a:spcPts val="0"/>
              </a:spcBef>
              <a:spcAft>
                <a:spcPts val="0"/>
              </a:spcAft>
              <a:buClr>
                <a:schemeClr val="dk1"/>
              </a:buClr>
              <a:buSzPts val="5000"/>
              <a:buFont typeface="Ubuntu Condensed"/>
              <a:buNone/>
              <a:defRPr sz="5000" b="1" i="0" u="none" strike="noStrike" cap="none">
                <a:solidFill>
                  <a:schemeClr val="tx2"/>
                </a:solidFill>
                <a:latin typeface="Ubuntu Condensed"/>
                <a:ea typeface="Ubuntu Condensed"/>
                <a:cs typeface="Ubuntu Condensed"/>
                <a:sym typeface="Ubuntu Condensed"/>
              </a:defRPr>
            </a:lvl1pPr>
            <a:lvl2pPr marR="0" lvl="1" algn="ctr" rtl="0">
              <a:lnSpc>
                <a:spcPct val="70000"/>
              </a:lnSpc>
              <a:spcBef>
                <a:spcPts val="0"/>
              </a:spcBef>
              <a:spcAft>
                <a:spcPts val="0"/>
              </a:spcAft>
              <a:buClr>
                <a:schemeClr val="dk1"/>
              </a:buClr>
              <a:buSzPts val="5000"/>
              <a:buFont typeface="Ubuntu Condensed"/>
              <a:buNone/>
              <a:defRPr sz="5000" b="1" i="0" u="none" strike="noStrike" cap="none">
                <a:solidFill>
                  <a:schemeClr val="dk1"/>
                </a:solidFill>
                <a:latin typeface="Ubuntu Condensed"/>
                <a:ea typeface="Ubuntu Condensed"/>
                <a:cs typeface="Ubuntu Condensed"/>
                <a:sym typeface="Ubuntu Condensed"/>
              </a:defRPr>
            </a:lvl2pPr>
            <a:lvl3pPr marR="0" lvl="2" algn="ctr" rtl="0">
              <a:lnSpc>
                <a:spcPct val="70000"/>
              </a:lnSpc>
              <a:spcBef>
                <a:spcPts val="0"/>
              </a:spcBef>
              <a:spcAft>
                <a:spcPts val="0"/>
              </a:spcAft>
              <a:buClr>
                <a:schemeClr val="dk1"/>
              </a:buClr>
              <a:buSzPts val="5000"/>
              <a:buFont typeface="Ubuntu Condensed"/>
              <a:buNone/>
              <a:defRPr sz="5000" b="1" i="0" u="none" strike="noStrike" cap="none">
                <a:solidFill>
                  <a:schemeClr val="dk1"/>
                </a:solidFill>
                <a:latin typeface="Ubuntu Condensed"/>
                <a:ea typeface="Ubuntu Condensed"/>
                <a:cs typeface="Ubuntu Condensed"/>
                <a:sym typeface="Ubuntu Condensed"/>
              </a:defRPr>
            </a:lvl3pPr>
            <a:lvl4pPr marR="0" lvl="3" algn="ctr" rtl="0">
              <a:lnSpc>
                <a:spcPct val="70000"/>
              </a:lnSpc>
              <a:spcBef>
                <a:spcPts val="0"/>
              </a:spcBef>
              <a:spcAft>
                <a:spcPts val="0"/>
              </a:spcAft>
              <a:buClr>
                <a:schemeClr val="dk1"/>
              </a:buClr>
              <a:buSzPts val="5000"/>
              <a:buFont typeface="Ubuntu Condensed"/>
              <a:buNone/>
              <a:defRPr sz="5000" b="1" i="0" u="none" strike="noStrike" cap="none">
                <a:solidFill>
                  <a:schemeClr val="dk1"/>
                </a:solidFill>
                <a:latin typeface="Ubuntu Condensed"/>
                <a:ea typeface="Ubuntu Condensed"/>
                <a:cs typeface="Ubuntu Condensed"/>
                <a:sym typeface="Ubuntu Condensed"/>
              </a:defRPr>
            </a:lvl4pPr>
            <a:lvl5pPr marR="0" lvl="4" algn="ctr" rtl="0">
              <a:lnSpc>
                <a:spcPct val="70000"/>
              </a:lnSpc>
              <a:spcBef>
                <a:spcPts val="0"/>
              </a:spcBef>
              <a:spcAft>
                <a:spcPts val="0"/>
              </a:spcAft>
              <a:buClr>
                <a:schemeClr val="dk1"/>
              </a:buClr>
              <a:buSzPts val="5000"/>
              <a:buFont typeface="Ubuntu Condensed"/>
              <a:buNone/>
              <a:defRPr sz="5000" b="1" i="0" u="none" strike="noStrike" cap="none">
                <a:solidFill>
                  <a:schemeClr val="dk1"/>
                </a:solidFill>
                <a:latin typeface="Ubuntu Condensed"/>
                <a:ea typeface="Ubuntu Condensed"/>
                <a:cs typeface="Ubuntu Condensed"/>
                <a:sym typeface="Ubuntu Condensed"/>
              </a:defRPr>
            </a:lvl5pPr>
            <a:lvl6pPr marR="0" lvl="5" algn="ctr" rtl="0">
              <a:lnSpc>
                <a:spcPct val="70000"/>
              </a:lnSpc>
              <a:spcBef>
                <a:spcPts val="0"/>
              </a:spcBef>
              <a:spcAft>
                <a:spcPts val="0"/>
              </a:spcAft>
              <a:buClr>
                <a:schemeClr val="dk1"/>
              </a:buClr>
              <a:buSzPts val="5000"/>
              <a:buFont typeface="Ubuntu Condensed"/>
              <a:buNone/>
              <a:defRPr sz="5000" b="1" i="0" u="none" strike="noStrike" cap="none">
                <a:solidFill>
                  <a:schemeClr val="dk1"/>
                </a:solidFill>
                <a:latin typeface="Ubuntu Condensed"/>
                <a:ea typeface="Ubuntu Condensed"/>
                <a:cs typeface="Ubuntu Condensed"/>
                <a:sym typeface="Ubuntu Condensed"/>
              </a:defRPr>
            </a:lvl6pPr>
            <a:lvl7pPr marR="0" lvl="6" algn="ctr" rtl="0">
              <a:lnSpc>
                <a:spcPct val="70000"/>
              </a:lnSpc>
              <a:spcBef>
                <a:spcPts val="0"/>
              </a:spcBef>
              <a:spcAft>
                <a:spcPts val="0"/>
              </a:spcAft>
              <a:buClr>
                <a:schemeClr val="dk1"/>
              </a:buClr>
              <a:buSzPts val="5000"/>
              <a:buFont typeface="Ubuntu Condensed"/>
              <a:buNone/>
              <a:defRPr sz="5000" b="1" i="0" u="none" strike="noStrike" cap="none">
                <a:solidFill>
                  <a:schemeClr val="dk1"/>
                </a:solidFill>
                <a:latin typeface="Ubuntu Condensed"/>
                <a:ea typeface="Ubuntu Condensed"/>
                <a:cs typeface="Ubuntu Condensed"/>
                <a:sym typeface="Ubuntu Condensed"/>
              </a:defRPr>
            </a:lvl7pPr>
            <a:lvl8pPr marR="0" lvl="7" algn="ctr" rtl="0">
              <a:lnSpc>
                <a:spcPct val="70000"/>
              </a:lnSpc>
              <a:spcBef>
                <a:spcPts val="0"/>
              </a:spcBef>
              <a:spcAft>
                <a:spcPts val="0"/>
              </a:spcAft>
              <a:buClr>
                <a:schemeClr val="dk1"/>
              </a:buClr>
              <a:buSzPts val="5000"/>
              <a:buFont typeface="Ubuntu Condensed"/>
              <a:buNone/>
              <a:defRPr sz="5000" b="1" i="0" u="none" strike="noStrike" cap="none">
                <a:solidFill>
                  <a:schemeClr val="dk1"/>
                </a:solidFill>
                <a:latin typeface="Ubuntu Condensed"/>
                <a:ea typeface="Ubuntu Condensed"/>
                <a:cs typeface="Ubuntu Condensed"/>
                <a:sym typeface="Ubuntu Condensed"/>
              </a:defRPr>
            </a:lvl8pPr>
            <a:lvl9pPr marR="0" lvl="8" algn="ctr" rtl="0">
              <a:lnSpc>
                <a:spcPct val="70000"/>
              </a:lnSpc>
              <a:spcBef>
                <a:spcPts val="0"/>
              </a:spcBef>
              <a:spcAft>
                <a:spcPts val="0"/>
              </a:spcAft>
              <a:buClr>
                <a:schemeClr val="dk1"/>
              </a:buClr>
              <a:buSzPts val="5000"/>
              <a:buFont typeface="Ubuntu Condensed"/>
              <a:buNone/>
              <a:defRPr sz="5000" b="1" i="0" u="none" strike="noStrike" cap="none">
                <a:solidFill>
                  <a:schemeClr val="dk1"/>
                </a:solidFill>
                <a:latin typeface="Ubuntu Condensed"/>
                <a:ea typeface="Ubuntu Condensed"/>
                <a:cs typeface="Ubuntu Condensed"/>
                <a:sym typeface="Ubuntu Condensed"/>
              </a:defRPr>
            </a:lvl9pPr>
          </a:lstStyle>
          <a:p>
            <a:pPr algn="l"/>
            <a:r>
              <a:rPr lang="en-US" sz="6000"/>
              <a:t>Emanuel Palm</a:t>
            </a:r>
            <a:endParaRPr lang="en-SE" sz="6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iterate type="lt">
                                    <p:tmAbs val="800"/>
                                  </p:iterate>
                                  <p:childTnLst>
                                    <p:set>
                                      <p:cBhvr>
                                        <p:cTn id="26" dur="1" fill="hold">
                                          <p:stCondLst>
                                            <p:cond delay="0"/>
                                          </p:stCondLst>
                                        </p:cTn>
                                        <p:tgtEl>
                                          <p:spTgt spid="3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33DEF71-2A36-FDDE-AC7B-6E0145D45622}"/>
              </a:ext>
            </a:extLst>
          </p:cNvPr>
          <p:cNvSpPr>
            <a:spLocks noGrp="1"/>
          </p:cNvSpPr>
          <p:nvPr>
            <p:ph type="title"/>
          </p:nvPr>
        </p:nvSpPr>
        <p:spPr/>
        <p:txBody>
          <a:bodyPr/>
          <a:lstStyle/>
          <a:p>
            <a:r>
              <a:rPr lang="en-US" dirty="0"/>
              <a:t>PLACEHOLDER – THANK SPONSORS AND REMINDER TO EVALUATE THE SESSION AFTERWARDS</a:t>
            </a:r>
            <a:endParaRPr lang="en-SE" dirty="0"/>
          </a:p>
        </p:txBody>
      </p:sp>
    </p:spTree>
    <p:extLst>
      <p:ext uri="{BB962C8B-B14F-4D97-AF65-F5344CB8AC3E}">
        <p14:creationId xmlns:p14="http://schemas.microsoft.com/office/powerpoint/2010/main" val="40308554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576586-2A1F-EF77-6CF2-228C5249E671}"/>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54D526CB-4936-91BA-9A71-D67F2DB29F15}"/>
              </a:ext>
            </a:extLst>
          </p:cNvPr>
          <p:cNvSpPr>
            <a:spLocks noGrp="1"/>
          </p:cNvSpPr>
          <p:nvPr>
            <p:ph type="title"/>
          </p:nvPr>
        </p:nvSpPr>
        <p:spPr>
          <a:xfrm>
            <a:off x="1425150" y="1093350"/>
            <a:ext cx="9341700" cy="763500"/>
          </a:xfrm>
        </p:spPr>
        <p:txBody>
          <a:bodyPr/>
          <a:lstStyle/>
          <a:p>
            <a:pPr algn="ctr"/>
            <a:r>
              <a:rPr lang="en-US" sz="4800" dirty="0"/>
              <a:t>Session Overview </a:t>
            </a:r>
            <a:endParaRPr lang="en-SE" sz="4800" dirty="0"/>
          </a:p>
        </p:txBody>
      </p:sp>
      <p:sp>
        <p:nvSpPr>
          <p:cNvPr id="18" name="Rectangle: Rounded Corners 17">
            <a:extLst>
              <a:ext uri="{FF2B5EF4-FFF2-40B4-BE49-F238E27FC236}">
                <a16:creationId xmlns:a16="http://schemas.microsoft.com/office/drawing/2014/main" id="{3172922E-A889-DBE8-7715-5809ABBCAE84}"/>
              </a:ext>
            </a:extLst>
          </p:cNvPr>
          <p:cNvSpPr/>
          <p:nvPr/>
        </p:nvSpPr>
        <p:spPr>
          <a:xfrm>
            <a:off x="884532" y="2774156"/>
            <a:ext cx="2152650" cy="1309688"/>
          </a:xfrm>
          <a:prstGeom prst="roundRect">
            <a:avLst/>
          </a:prstGeom>
          <a:solidFill>
            <a:srgbClr val="F0F5F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latin typeface="Ubuntu Condensed" panose="020B0506030602030204" pitchFamily="34" charset="0"/>
              </a:rPr>
              <a:t>Workload Identities</a:t>
            </a:r>
            <a:endParaRPr lang="en-SE" sz="2800" b="1" dirty="0">
              <a:latin typeface="Ubuntu Condensed" panose="020B0506030602030204" pitchFamily="34" charset="0"/>
            </a:endParaRPr>
          </a:p>
        </p:txBody>
      </p:sp>
      <p:sp>
        <p:nvSpPr>
          <p:cNvPr id="21" name="Rectangle: Rounded Corners 20">
            <a:extLst>
              <a:ext uri="{FF2B5EF4-FFF2-40B4-BE49-F238E27FC236}">
                <a16:creationId xmlns:a16="http://schemas.microsoft.com/office/drawing/2014/main" id="{F781CD9C-BAFF-80FB-037C-339D475EE79D}"/>
              </a:ext>
            </a:extLst>
          </p:cNvPr>
          <p:cNvSpPr/>
          <p:nvPr/>
        </p:nvSpPr>
        <p:spPr>
          <a:xfrm>
            <a:off x="3641294" y="2774156"/>
            <a:ext cx="2152650" cy="1309688"/>
          </a:xfrm>
          <a:prstGeom prst="roundRect">
            <a:avLst/>
          </a:prstGeom>
          <a:solidFill>
            <a:srgbClr val="F0F5F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latin typeface="Ubuntu Condensed" panose="020B0506030602030204" pitchFamily="34" charset="0"/>
              </a:rPr>
              <a:t>Security Pitfalls</a:t>
            </a:r>
            <a:endParaRPr lang="en-SE" sz="2800" b="1" dirty="0">
              <a:latin typeface="Ubuntu Condensed" panose="020B0506030602030204" pitchFamily="34" charset="0"/>
            </a:endParaRPr>
          </a:p>
        </p:txBody>
      </p:sp>
      <p:sp>
        <p:nvSpPr>
          <p:cNvPr id="23" name="Rectangle: Rounded Corners 22">
            <a:extLst>
              <a:ext uri="{FF2B5EF4-FFF2-40B4-BE49-F238E27FC236}">
                <a16:creationId xmlns:a16="http://schemas.microsoft.com/office/drawing/2014/main" id="{46A1A3F9-36A5-D16F-4160-5565D75EC210}"/>
              </a:ext>
            </a:extLst>
          </p:cNvPr>
          <p:cNvSpPr/>
          <p:nvPr/>
        </p:nvSpPr>
        <p:spPr>
          <a:xfrm>
            <a:off x="6398056" y="2774156"/>
            <a:ext cx="2152650" cy="1309688"/>
          </a:xfrm>
          <a:prstGeom prst="roundRect">
            <a:avLst/>
          </a:prstGeom>
          <a:solidFill>
            <a:srgbClr val="F0F5F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latin typeface="Ubuntu Condensed" panose="020B0506030602030204" pitchFamily="34" charset="0"/>
              </a:rPr>
              <a:t>Summary</a:t>
            </a:r>
            <a:endParaRPr lang="en-SE" sz="2800" b="1" dirty="0">
              <a:latin typeface="Ubuntu Condensed" panose="020B0506030602030204" pitchFamily="34" charset="0"/>
            </a:endParaRPr>
          </a:p>
        </p:txBody>
      </p:sp>
      <p:sp>
        <p:nvSpPr>
          <p:cNvPr id="24" name="Rectangle: Rounded Corners 23">
            <a:extLst>
              <a:ext uri="{FF2B5EF4-FFF2-40B4-BE49-F238E27FC236}">
                <a16:creationId xmlns:a16="http://schemas.microsoft.com/office/drawing/2014/main" id="{387353C5-8980-024B-CE69-2681660F1672}"/>
              </a:ext>
            </a:extLst>
          </p:cNvPr>
          <p:cNvSpPr/>
          <p:nvPr/>
        </p:nvSpPr>
        <p:spPr>
          <a:xfrm>
            <a:off x="9154818" y="2774156"/>
            <a:ext cx="2152650" cy="1309688"/>
          </a:xfrm>
          <a:prstGeom prst="roundRect">
            <a:avLst/>
          </a:prstGeom>
          <a:solidFill>
            <a:srgbClr val="F0F5F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latin typeface="Ubuntu Condensed" panose="020B0506030602030204" pitchFamily="34" charset="0"/>
              </a:rPr>
              <a:t>Questions</a:t>
            </a:r>
            <a:endParaRPr lang="en-SE" sz="2800" b="1" dirty="0">
              <a:latin typeface="Ubuntu Condensed" panose="020B0506030602030204" pitchFamily="34" charset="0"/>
            </a:endParaRPr>
          </a:p>
        </p:txBody>
      </p:sp>
      <p:cxnSp>
        <p:nvCxnSpPr>
          <p:cNvPr id="26" name="Straight Arrow Connector 25">
            <a:extLst>
              <a:ext uri="{FF2B5EF4-FFF2-40B4-BE49-F238E27FC236}">
                <a16:creationId xmlns:a16="http://schemas.microsoft.com/office/drawing/2014/main" id="{8E73AB9C-02D6-BA14-5514-5E431AE3EA64}"/>
              </a:ext>
            </a:extLst>
          </p:cNvPr>
          <p:cNvCxnSpPr>
            <a:stCxn id="18" idx="3"/>
            <a:endCxn id="21" idx="1"/>
          </p:cNvCxnSpPr>
          <p:nvPr/>
        </p:nvCxnSpPr>
        <p:spPr>
          <a:xfrm>
            <a:off x="3037182" y="3429000"/>
            <a:ext cx="604112" cy="0"/>
          </a:xfrm>
          <a:prstGeom prst="straightConnector1">
            <a:avLst/>
          </a:prstGeom>
          <a:ln w="28575">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9A3F2F32-7909-8FC0-F204-23F39E52F708}"/>
              </a:ext>
            </a:extLst>
          </p:cNvPr>
          <p:cNvCxnSpPr>
            <a:cxnSpLocks/>
            <a:stCxn id="21" idx="3"/>
            <a:endCxn id="23" idx="1"/>
          </p:cNvCxnSpPr>
          <p:nvPr/>
        </p:nvCxnSpPr>
        <p:spPr>
          <a:xfrm>
            <a:off x="5793944" y="3429000"/>
            <a:ext cx="604112" cy="0"/>
          </a:xfrm>
          <a:prstGeom prst="straightConnector1">
            <a:avLst/>
          </a:prstGeom>
          <a:ln w="28575">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63DE0B6-345F-2957-5011-807BAA42E663}"/>
              </a:ext>
            </a:extLst>
          </p:cNvPr>
          <p:cNvCxnSpPr>
            <a:cxnSpLocks/>
            <a:stCxn id="23" idx="3"/>
            <a:endCxn id="24" idx="1"/>
          </p:cNvCxnSpPr>
          <p:nvPr/>
        </p:nvCxnSpPr>
        <p:spPr>
          <a:xfrm>
            <a:off x="8550706" y="3429000"/>
            <a:ext cx="604112" cy="0"/>
          </a:xfrm>
          <a:prstGeom prst="straightConnector1">
            <a:avLst/>
          </a:prstGeom>
          <a:ln w="28575">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1151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nodeType="clickEffect">
                                  <p:stCondLst>
                                    <p:cond delay="0"/>
                                  </p:stCondLst>
                                  <p:childTnLst>
                                    <p:animClr clrSpc="rgb" dir="cw">
                                      <p:cBhvr>
                                        <p:cTn id="6" dur="500" fill="hold"/>
                                        <p:tgtEl>
                                          <p:spTgt spid="18"/>
                                        </p:tgtEl>
                                        <p:attrNameLst>
                                          <p:attrName>fillcolor</p:attrName>
                                        </p:attrNameLst>
                                      </p:cBhvr>
                                      <p:to>
                                        <a:srgbClr val="1E1E1F"/>
                                      </p:to>
                                    </p:animClr>
                                    <p:set>
                                      <p:cBhvr>
                                        <p:cTn id="7" dur="500" fill="hold"/>
                                        <p:tgtEl>
                                          <p:spTgt spid="18"/>
                                        </p:tgtEl>
                                        <p:attrNameLst>
                                          <p:attrName>fill.type</p:attrName>
                                        </p:attrNameLst>
                                      </p:cBhvr>
                                      <p:to>
                                        <p:strVal val="solid"/>
                                      </p:to>
                                    </p:set>
                                    <p:set>
                                      <p:cBhvr>
                                        <p:cTn id="8" dur="500" fill="hold"/>
                                        <p:tgtEl>
                                          <p:spTgt spid="18"/>
                                        </p:tgtEl>
                                        <p:attrNameLst>
                                          <p:attrName>fill.on</p:attrName>
                                        </p:attrNameLst>
                                      </p:cBhvr>
                                      <p:to>
                                        <p:strVal val="true"/>
                                      </p:to>
                                    </p:set>
                                  </p:childTnLst>
                                </p:cTn>
                              </p:par>
                              <p:par>
                                <p:cTn id="9" presetID="19" presetClass="emph" presetSubtype="0" fill="hold" nodeType="withEffect">
                                  <p:stCondLst>
                                    <p:cond delay="0"/>
                                  </p:stCondLst>
                                  <p:childTnLst>
                                    <p:animClr clrSpc="rgb" dir="cw">
                                      <p:cBhvr override="childStyle">
                                        <p:cTn id="10" dur="500" fill="hold"/>
                                        <p:tgtEl>
                                          <p:spTgt spid="18">
                                            <p:txEl>
                                              <p:pRg st="0" end="0"/>
                                            </p:txEl>
                                          </p:spTgt>
                                        </p:tgtEl>
                                        <p:attrNameLst>
                                          <p:attrName>style.color</p:attrName>
                                        </p:attrNameLst>
                                      </p:cBhvr>
                                      <p:to>
                                        <a:srgbClr val="9CDCFE"/>
                                      </p:to>
                                    </p:animClr>
                                    <p:animClr clrSpc="rgb" dir="cw">
                                      <p:cBhvr>
                                        <p:cTn id="11" dur="500" fill="hold"/>
                                        <p:tgtEl>
                                          <p:spTgt spid="18">
                                            <p:txEl>
                                              <p:pRg st="0" end="0"/>
                                            </p:txEl>
                                          </p:spTgt>
                                        </p:tgtEl>
                                        <p:attrNameLst>
                                          <p:attrName>fillcolor</p:attrName>
                                        </p:attrNameLst>
                                      </p:cBhvr>
                                      <p:to>
                                        <a:srgbClr val="9CDCFE"/>
                                      </p:to>
                                    </p:animClr>
                                    <p:set>
                                      <p:cBhvr>
                                        <p:cTn id="12" dur="500" fill="hold"/>
                                        <p:tgtEl>
                                          <p:spTgt spid="18">
                                            <p:txEl>
                                              <p:pRg st="0" end="0"/>
                                            </p:txEl>
                                          </p:spTgt>
                                        </p:tgtEl>
                                        <p:attrNameLst>
                                          <p:attrName>fill.type</p:attrName>
                                        </p:attrNameLst>
                                      </p:cBhvr>
                                      <p:to>
                                        <p:strVal val="solid"/>
                                      </p:to>
                                    </p:set>
                                    <p:set>
                                      <p:cBhvr>
                                        <p:cTn id="13" dur="500" fill="hold"/>
                                        <p:tgtEl>
                                          <p:spTgt spid="18">
                                            <p:txEl>
                                              <p:pRg st="0" end="0"/>
                                            </p:txEl>
                                          </p:spTgt>
                                        </p:tgtEl>
                                        <p:attrNameLst>
                                          <p:attrName>fill.on</p:attrName>
                                        </p:attrNameLst>
                                      </p:cBhvr>
                                      <p:to>
                                        <p:strVal val="true"/>
                                      </p:to>
                                    </p:set>
                                  </p:childTnLst>
                                </p:cTn>
                              </p:par>
                            </p:childTnLst>
                          </p:cTn>
                        </p:par>
                      </p:childTnLst>
                    </p:cTn>
                  </p:par>
                  <p:par>
                    <p:cTn id="14" fill="hold">
                      <p:stCondLst>
                        <p:cond delay="indefinite"/>
                      </p:stCondLst>
                      <p:childTnLst>
                        <p:par>
                          <p:cTn id="15" fill="hold">
                            <p:stCondLst>
                              <p:cond delay="0"/>
                            </p:stCondLst>
                            <p:childTnLst>
                              <p:par>
                                <p:cTn id="16" presetID="1" presetClass="emph" presetSubtype="2" fill="hold" nodeType="clickEffect">
                                  <p:stCondLst>
                                    <p:cond delay="0"/>
                                  </p:stCondLst>
                                  <p:childTnLst>
                                    <p:animClr clrSpc="rgb" dir="cw">
                                      <p:cBhvr>
                                        <p:cTn id="17" dur="500" fill="hold"/>
                                        <p:tgtEl>
                                          <p:spTgt spid="21"/>
                                        </p:tgtEl>
                                        <p:attrNameLst>
                                          <p:attrName>fillcolor</p:attrName>
                                        </p:attrNameLst>
                                      </p:cBhvr>
                                      <p:to>
                                        <a:srgbClr val="1E1E1F"/>
                                      </p:to>
                                    </p:animClr>
                                    <p:set>
                                      <p:cBhvr>
                                        <p:cTn id="18" dur="500" fill="hold"/>
                                        <p:tgtEl>
                                          <p:spTgt spid="21"/>
                                        </p:tgtEl>
                                        <p:attrNameLst>
                                          <p:attrName>fill.type</p:attrName>
                                        </p:attrNameLst>
                                      </p:cBhvr>
                                      <p:to>
                                        <p:strVal val="solid"/>
                                      </p:to>
                                    </p:set>
                                    <p:set>
                                      <p:cBhvr>
                                        <p:cTn id="19" dur="500" fill="hold"/>
                                        <p:tgtEl>
                                          <p:spTgt spid="21"/>
                                        </p:tgtEl>
                                        <p:attrNameLst>
                                          <p:attrName>fill.on</p:attrName>
                                        </p:attrNameLst>
                                      </p:cBhvr>
                                      <p:to>
                                        <p:strVal val="true"/>
                                      </p:to>
                                    </p:set>
                                  </p:childTnLst>
                                </p:cTn>
                              </p:par>
                              <p:par>
                                <p:cTn id="20" presetID="19" presetClass="emph" presetSubtype="0" fill="hold" nodeType="withEffect">
                                  <p:stCondLst>
                                    <p:cond delay="0"/>
                                  </p:stCondLst>
                                  <p:childTnLst>
                                    <p:animClr clrSpc="rgb" dir="cw">
                                      <p:cBhvr override="childStyle">
                                        <p:cTn id="21" dur="500" fill="hold"/>
                                        <p:tgtEl>
                                          <p:spTgt spid="18">
                                            <p:txEl>
                                              <p:pRg st="0" end="0"/>
                                            </p:txEl>
                                          </p:spTgt>
                                        </p:tgtEl>
                                        <p:attrNameLst>
                                          <p:attrName>style.color</p:attrName>
                                        </p:attrNameLst>
                                      </p:cBhvr>
                                      <p:to>
                                        <a:srgbClr val="1E1E1F"/>
                                      </p:to>
                                    </p:animClr>
                                    <p:animClr clrSpc="rgb" dir="cw">
                                      <p:cBhvr>
                                        <p:cTn id="22" dur="500" fill="hold"/>
                                        <p:tgtEl>
                                          <p:spTgt spid="18">
                                            <p:txEl>
                                              <p:pRg st="0" end="0"/>
                                            </p:txEl>
                                          </p:spTgt>
                                        </p:tgtEl>
                                        <p:attrNameLst>
                                          <p:attrName>fillcolor</p:attrName>
                                        </p:attrNameLst>
                                      </p:cBhvr>
                                      <p:to>
                                        <a:srgbClr val="1E1E1F"/>
                                      </p:to>
                                    </p:animClr>
                                    <p:set>
                                      <p:cBhvr>
                                        <p:cTn id="23" dur="500" fill="hold"/>
                                        <p:tgtEl>
                                          <p:spTgt spid="18">
                                            <p:txEl>
                                              <p:pRg st="0" end="0"/>
                                            </p:txEl>
                                          </p:spTgt>
                                        </p:tgtEl>
                                        <p:attrNameLst>
                                          <p:attrName>fill.type</p:attrName>
                                        </p:attrNameLst>
                                      </p:cBhvr>
                                      <p:to>
                                        <p:strVal val="solid"/>
                                      </p:to>
                                    </p:set>
                                    <p:set>
                                      <p:cBhvr>
                                        <p:cTn id="24" dur="500" fill="hold"/>
                                        <p:tgtEl>
                                          <p:spTgt spid="18">
                                            <p:txEl>
                                              <p:pRg st="0" end="0"/>
                                            </p:txEl>
                                          </p:spTgt>
                                        </p:tgtEl>
                                        <p:attrNameLst>
                                          <p:attrName>fill.on</p:attrName>
                                        </p:attrNameLst>
                                      </p:cBhvr>
                                      <p:to>
                                        <p:strVal val="true"/>
                                      </p:to>
                                    </p:set>
                                  </p:childTnLst>
                                </p:cTn>
                              </p:par>
                              <p:par>
                                <p:cTn id="25" presetID="19" presetClass="emph" presetSubtype="0" fill="hold" nodeType="withEffect">
                                  <p:stCondLst>
                                    <p:cond delay="0"/>
                                  </p:stCondLst>
                                  <p:childTnLst>
                                    <p:animClr clrSpc="rgb" dir="cw">
                                      <p:cBhvr override="childStyle">
                                        <p:cTn id="26" dur="500" fill="hold"/>
                                        <p:tgtEl>
                                          <p:spTgt spid="21">
                                            <p:txEl>
                                              <p:pRg st="0" end="0"/>
                                            </p:txEl>
                                          </p:spTgt>
                                        </p:tgtEl>
                                        <p:attrNameLst>
                                          <p:attrName>style.color</p:attrName>
                                        </p:attrNameLst>
                                      </p:cBhvr>
                                      <p:to>
                                        <a:srgbClr val="9CDCFE"/>
                                      </p:to>
                                    </p:animClr>
                                    <p:animClr clrSpc="rgb" dir="cw">
                                      <p:cBhvr>
                                        <p:cTn id="27" dur="500" fill="hold"/>
                                        <p:tgtEl>
                                          <p:spTgt spid="21">
                                            <p:txEl>
                                              <p:pRg st="0" end="0"/>
                                            </p:txEl>
                                          </p:spTgt>
                                        </p:tgtEl>
                                        <p:attrNameLst>
                                          <p:attrName>fillcolor</p:attrName>
                                        </p:attrNameLst>
                                      </p:cBhvr>
                                      <p:to>
                                        <a:srgbClr val="9CDCFE"/>
                                      </p:to>
                                    </p:animClr>
                                    <p:set>
                                      <p:cBhvr>
                                        <p:cTn id="28" dur="500" fill="hold"/>
                                        <p:tgtEl>
                                          <p:spTgt spid="21">
                                            <p:txEl>
                                              <p:pRg st="0" end="0"/>
                                            </p:txEl>
                                          </p:spTgt>
                                        </p:tgtEl>
                                        <p:attrNameLst>
                                          <p:attrName>fill.type</p:attrName>
                                        </p:attrNameLst>
                                      </p:cBhvr>
                                      <p:to>
                                        <p:strVal val="solid"/>
                                      </p:to>
                                    </p:set>
                                    <p:set>
                                      <p:cBhvr>
                                        <p:cTn id="29" dur="500" fill="hold"/>
                                        <p:tgtEl>
                                          <p:spTgt spid="21">
                                            <p:txEl>
                                              <p:pRg st="0" end="0"/>
                                            </p:txEl>
                                          </p:spTgt>
                                        </p:tgtEl>
                                        <p:attrNameLst>
                                          <p:attrName>fill.on</p:attrName>
                                        </p:attrNameLst>
                                      </p:cBhvr>
                                      <p:to>
                                        <p:strVal val="true"/>
                                      </p:to>
                                    </p:set>
                                  </p:childTnLst>
                                </p:cTn>
                              </p:par>
                              <p:par>
                                <p:cTn id="30" presetID="1" presetClass="emph" presetSubtype="2" fill="hold" nodeType="withEffect">
                                  <p:stCondLst>
                                    <p:cond delay="0"/>
                                  </p:stCondLst>
                                  <p:childTnLst>
                                    <p:animClr clrSpc="rgb" dir="cw">
                                      <p:cBhvr>
                                        <p:cTn id="31" dur="500" fill="hold"/>
                                        <p:tgtEl>
                                          <p:spTgt spid="18"/>
                                        </p:tgtEl>
                                        <p:attrNameLst>
                                          <p:attrName>fillcolor</p:attrName>
                                        </p:attrNameLst>
                                      </p:cBhvr>
                                      <p:to>
                                        <a:schemeClr val="accent2"/>
                                      </p:to>
                                    </p:animClr>
                                    <p:set>
                                      <p:cBhvr>
                                        <p:cTn id="32" dur="500" fill="hold"/>
                                        <p:tgtEl>
                                          <p:spTgt spid="18"/>
                                        </p:tgtEl>
                                        <p:attrNameLst>
                                          <p:attrName>fill.type</p:attrName>
                                        </p:attrNameLst>
                                      </p:cBhvr>
                                      <p:to>
                                        <p:strVal val="solid"/>
                                      </p:to>
                                    </p:set>
                                    <p:set>
                                      <p:cBhvr>
                                        <p:cTn id="33" dur="500" fill="hold"/>
                                        <p:tgtEl>
                                          <p:spTgt spid="18"/>
                                        </p:tgtEl>
                                        <p:attrNameLst>
                                          <p:attrName>fill.on</p:attrName>
                                        </p:attrNameLst>
                                      </p:cBhvr>
                                      <p:to>
                                        <p:strVal val="true"/>
                                      </p:to>
                                    </p:set>
                                  </p:childTnLst>
                                </p:cTn>
                              </p:par>
                            </p:childTnLst>
                          </p:cTn>
                        </p:par>
                      </p:childTnLst>
                    </p:cTn>
                  </p:par>
                  <p:par>
                    <p:cTn id="34" fill="hold">
                      <p:stCondLst>
                        <p:cond delay="indefinite"/>
                      </p:stCondLst>
                      <p:childTnLst>
                        <p:par>
                          <p:cTn id="35" fill="hold">
                            <p:stCondLst>
                              <p:cond delay="0"/>
                            </p:stCondLst>
                            <p:childTnLst>
                              <p:par>
                                <p:cTn id="36" presetID="1" presetClass="emph" presetSubtype="2" fill="hold" nodeType="clickEffect">
                                  <p:stCondLst>
                                    <p:cond delay="0"/>
                                  </p:stCondLst>
                                  <p:childTnLst>
                                    <p:animClr clrSpc="rgb" dir="cw">
                                      <p:cBhvr>
                                        <p:cTn id="37" dur="500" fill="hold"/>
                                        <p:tgtEl>
                                          <p:spTgt spid="23"/>
                                        </p:tgtEl>
                                        <p:attrNameLst>
                                          <p:attrName>fillcolor</p:attrName>
                                        </p:attrNameLst>
                                      </p:cBhvr>
                                      <p:to>
                                        <a:srgbClr val="1E1E1F"/>
                                      </p:to>
                                    </p:animClr>
                                    <p:set>
                                      <p:cBhvr>
                                        <p:cTn id="38" dur="500" fill="hold"/>
                                        <p:tgtEl>
                                          <p:spTgt spid="23"/>
                                        </p:tgtEl>
                                        <p:attrNameLst>
                                          <p:attrName>fill.type</p:attrName>
                                        </p:attrNameLst>
                                      </p:cBhvr>
                                      <p:to>
                                        <p:strVal val="solid"/>
                                      </p:to>
                                    </p:set>
                                    <p:set>
                                      <p:cBhvr>
                                        <p:cTn id="39" dur="500" fill="hold"/>
                                        <p:tgtEl>
                                          <p:spTgt spid="23"/>
                                        </p:tgtEl>
                                        <p:attrNameLst>
                                          <p:attrName>fill.on</p:attrName>
                                        </p:attrNameLst>
                                      </p:cBhvr>
                                      <p:to>
                                        <p:strVal val="true"/>
                                      </p:to>
                                    </p:set>
                                  </p:childTnLst>
                                </p:cTn>
                              </p:par>
                              <p:par>
                                <p:cTn id="40" presetID="19" presetClass="emph" presetSubtype="0" fill="hold" nodeType="withEffect">
                                  <p:stCondLst>
                                    <p:cond delay="0"/>
                                  </p:stCondLst>
                                  <p:childTnLst>
                                    <p:animClr clrSpc="rgb" dir="cw">
                                      <p:cBhvr override="childStyle">
                                        <p:cTn id="41" dur="500" fill="hold"/>
                                        <p:tgtEl>
                                          <p:spTgt spid="21">
                                            <p:txEl>
                                              <p:pRg st="0" end="0"/>
                                            </p:txEl>
                                          </p:spTgt>
                                        </p:tgtEl>
                                        <p:attrNameLst>
                                          <p:attrName>style.color</p:attrName>
                                        </p:attrNameLst>
                                      </p:cBhvr>
                                      <p:to>
                                        <a:srgbClr val="1E1E1F"/>
                                      </p:to>
                                    </p:animClr>
                                    <p:animClr clrSpc="rgb" dir="cw">
                                      <p:cBhvr>
                                        <p:cTn id="42" dur="500" fill="hold"/>
                                        <p:tgtEl>
                                          <p:spTgt spid="21">
                                            <p:txEl>
                                              <p:pRg st="0" end="0"/>
                                            </p:txEl>
                                          </p:spTgt>
                                        </p:tgtEl>
                                        <p:attrNameLst>
                                          <p:attrName>fillcolor</p:attrName>
                                        </p:attrNameLst>
                                      </p:cBhvr>
                                      <p:to>
                                        <a:srgbClr val="1E1E1F"/>
                                      </p:to>
                                    </p:animClr>
                                    <p:set>
                                      <p:cBhvr>
                                        <p:cTn id="43" dur="500" fill="hold"/>
                                        <p:tgtEl>
                                          <p:spTgt spid="21">
                                            <p:txEl>
                                              <p:pRg st="0" end="0"/>
                                            </p:txEl>
                                          </p:spTgt>
                                        </p:tgtEl>
                                        <p:attrNameLst>
                                          <p:attrName>fill.type</p:attrName>
                                        </p:attrNameLst>
                                      </p:cBhvr>
                                      <p:to>
                                        <p:strVal val="solid"/>
                                      </p:to>
                                    </p:set>
                                    <p:set>
                                      <p:cBhvr>
                                        <p:cTn id="44" dur="500" fill="hold"/>
                                        <p:tgtEl>
                                          <p:spTgt spid="21">
                                            <p:txEl>
                                              <p:pRg st="0" end="0"/>
                                            </p:txEl>
                                          </p:spTgt>
                                        </p:tgtEl>
                                        <p:attrNameLst>
                                          <p:attrName>fill.on</p:attrName>
                                        </p:attrNameLst>
                                      </p:cBhvr>
                                      <p:to>
                                        <p:strVal val="true"/>
                                      </p:to>
                                    </p:set>
                                  </p:childTnLst>
                                </p:cTn>
                              </p:par>
                              <p:par>
                                <p:cTn id="45" presetID="19" presetClass="emph" presetSubtype="0" fill="hold" nodeType="withEffect">
                                  <p:stCondLst>
                                    <p:cond delay="0"/>
                                  </p:stCondLst>
                                  <p:childTnLst>
                                    <p:animClr clrSpc="rgb" dir="cw">
                                      <p:cBhvr override="childStyle">
                                        <p:cTn id="46" dur="500" fill="hold"/>
                                        <p:tgtEl>
                                          <p:spTgt spid="23">
                                            <p:txEl>
                                              <p:pRg st="0" end="0"/>
                                            </p:txEl>
                                          </p:spTgt>
                                        </p:tgtEl>
                                        <p:attrNameLst>
                                          <p:attrName>style.color</p:attrName>
                                        </p:attrNameLst>
                                      </p:cBhvr>
                                      <p:to>
                                        <a:srgbClr val="9CDCFE"/>
                                      </p:to>
                                    </p:animClr>
                                    <p:animClr clrSpc="rgb" dir="cw">
                                      <p:cBhvr>
                                        <p:cTn id="47" dur="500" fill="hold"/>
                                        <p:tgtEl>
                                          <p:spTgt spid="23">
                                            <p:txEl>
                                              <p:pRg st="0" end="0"/>
                                            </p:txEl>
                                          </p:spTgt>
                                        </p:tgtEl>
                                        <p:attrNameLst>
                                          <p:attrName>fillcolor</p:attrName>
                                        </p:attrNameLst>
                                      </p:cBhvr>
                                      <p:to>
                                        <a:srgbClr val="9CDCFE"/>
                                      </p:to>
                                    </p:animClr>
                                    <p:set>
                                      <p:cBhvr>
                                        <p:cTn id="48" dur="500" fill="hold"/>
                                        <p:tgtEl>
                                          <p:spTgt spid="23">
                                            <p:txEl>
                                              <p:pRg st="0" end="0"/>
                                            </p:txEl>
                                          </p:spTgt>
                                        </p:tgtEl>
                                        <p:attrNameLst>
                                          <p:attrName>fill.type</p:attrName>
                                        </p:attrNameLst>
                                      </p:cBhvr>
                                      <p:to>
                                        <p:strVal val="solid"/>
                                      </p:to>
                                    </p:set>
                                    <p:set>
                                      <p:cBhvr>
                                        <p:cTn id="49" dur="500" fill="hold"/>
                                        <p:tgtEl>
                                          <p:spTgt spid="23">
                                            <p:txEl>
                                              <p:pRg st="0" end="0"/>
                                            </p:txEl>
                                          </p:spTgt>
                                        </p:tgtEl>
                                        <p:attrNameLst>
                                          <p:attrName>fill.on</p:attrName>
                                        </p:attrNameLst>
                                      </p:cBhvr>
                                      <p:to>
                                        <p:strVal val="true"/>
                                      </p:to>
                                    </p:set>
                                  </p:childTnLst>
                                </p:cTn>
                              </p:par>
                              <p:par>
                                <p:cTn id="50" presetID="1" presetClass="emph" presetSubtype="2" fill="hold" nodeType="withEffect">
                                  <p:stCondLst>
                                    <p:cond delay="0"/>
                                  </p:stCondLst>
                                  <p:childTnLst>
                                    <p:animClr clrSpc="rgb" dir="cw">
                                      <p:cBhvr>
                                        <p:cTn id="51" dur="500" fill="hold"/>
                                        <p:tgtEl>
                                          <p:spTgt spid="21"/>
                                        </p:tgtEl>
                                        <p:attrNameLst>
                                          <p:attrName>fillcolor</p:attrName>
                                        </p:attrNameLst>
                                      </p:cBhvr>
                                      <p:to>
                                        <a:schemeClr val="accent2"/>
                                      </p:to>
                                    </p:animClr>
                                    <p:set>
                                      <p:cBhvr>
                                        <p:cTn id="52" dur="500" fill="hold"/>
                                        <p:tgtEl>
                                          <p:spTgt spid="21"/>
                                        </p:tgtEl>
                                        <p:attrNameLst>
                                          <p:attrName>fill.type</p:attrName>
                                        </p:attrNameLst>
                                      </p:cBhvr>
                                      <p:to>
                                        <p:strVal val="solid"/>
                                      </p:to>
                                    </p:set>
                                    <p:set>
                                      <p:cBhvr>
                                        <p:cTn id="53" dur="500" fill="hold"/>
                                        <p:tgtEl>
                                          <p:spTgt spid="21"/>
                                        </p:tgtEl>
                                        <p:attrNameLst>
                                          <p:attrName>fill.on</p:attrName>
                                        </p:attrNameLst>
                                      </p:cBhvr>
                                      <p:to>
                                        <p:strVal val="true"/>
                                      </p:to>
                                    </p:set>
                                  </p:childTnLst>
                                </p:cTn>
                              </p:par>
                            </p:childTnLst>
                          </p:cTn>
                        </p:par>
                      </p:childTnLst>
                    </p:cTn>
                  </p:par>
                  <p:par>
                    <p:cTn id="54" fill="hold">
                      <p:stCondLst>
                        <p:cond delay="indefinite"/>
                      </p:stCondLst>
                      <p:childTnLst>
                        <p:par>
                          <p:cTn id="55" fill="hold">
                            <p:stCondLst>
                              <p:cond delay="0"/>
                            </p:stCondLst>
                            <p:childTnLst>
                              <p:par>
                                <p:cTn id="56" presetID="1" presetClass="emph" presetSubtype="2" fill="hold" nodeType="clickEffect">
                                  <p:stCondLst>
                                    <p:cond delay="0"/>
                                  </p:stCondLst>
                                  <p:childTnLst>
                                    <p:animClr clrSpc="rgb" dir="cw">
                                      <p:cBhvr>
                                        <p:cTn id="57" dur="500" fill="hold"/>
                                        <p:tgtEl>
                                          <p:spTgt spid="24"/>
                                        </p:tgtEl>
                                        <p:attrNameLst>
                                          <p:attrName>fillcolor</p:attrName>
                                        </p:attrNameLst>
                                      </p:cBhvr>
                                      <p:to>
                                        <a:srgbClr val="1E1E1F"/>
                                      </p:to>
                                    </p:animClr>
                                    <p:set>
                                      <p:cBhvr>
                                        <p:cTn id="58" dur="500" fill="hold"/>
                                        <p:tgtEl>
                                          <p:spTgt spid="24"/>
                                        </p:tgtEl>
                                        <p:attrNameLst>
                                          <p:attrName>fill.type</p:attrName>
                                        </p:attrNameLst>
                                      </p:cBhvr>
                                      <p:to>
                                        <p:strVal val="solid"/>
                                      </p:to>
                                    </p:set>
                                    <p:set>
                                      <p:cBhvr>
                                        <p:cTn id="59" dur="500" fill="hold"/>
                                        <p:tgtEl>
                                          <p:spTgt spid="24"/>
                                        </p:tgtEl>
                                        <p:attrNameLst>
                                          <p:attrName>fill.on</p:attrName>
                                        </p:attrNameLst>
                                      </p:cBhvr>
                                      <p:to>
                                        <p:strVal val="true"/>
                                      </p:to>
                                    </p:set>
                                  </p:childTnLst>
                                </p:cTn>
                              </p:par>
                              <p:par>
                                <p:cTn id="60" presetID="19" presetClass="emph" presetSubtype="0" fill="hold" nodeType="withEffect">
                                  <p:stCondLst>
                                    <p:cond delay="0"/>
                                  </p:stCondLst>
                                  <p:childTnLst>
                                    <p:animClr clrSpc="rgb" dir="cw">
                                      <p:cBhvr override="childStyle">
                                        <p:cTn id="61" dur="500" fill="hold"/>
                                        <p:tgtEl>
                                          <p:spTgt spid="23">
                                            <p:txEl>
                                              <p:pRg st="0" end="0"/>
                                            </p:txEl>
                                          </p:spTgt>
                                        </p:tgtEl>
                                        <p:attrNameLst>
                                          <p:attrName>style.color</p:attrName>
                                        </p:attrNameLst>
                                      </p:cBhvr>
                                      <p:to>
                                        <a:srgbClr val="1E1E1F"/>
                                      </p:to>
                                    </p:animClr>
                                    <p:animClr clrSpc="rgb" dir="cw">
                                      <p:cBhvr>
                                        <p:cTn id="62" dur="500" fill="hold"/>
                                        <p:tgtEl>
                                          <p:spTgt spid="23">
                                            <p:txEl>
                                              <p:pRg st="0" end="0"/>
                                            </p:txEl>
                                          </p:spTgt>
                                        </p:tgtEl>
                                        <p:attrNameLst>
                                          <p:attrName>fillcolor</p:attrName>
                                        </p:attrNameLst>
                                      </p:cBhvr>
                                      <p:to>
                                        <a:srgbClr val="1E1E1F"/>
                                      </p:to>
                                    </p:animClr>
                                    <p:set>
                                      <p:cBhvr>
                                        <p:cTn id="63" dur="500" fill="hold"/>
                                        <p:tgtEl>
                                          <p:spTgt spid="23">
                                            <p:txEl>
                                              <p:pRg st="0" end="0"/>
                                            </p:txEl>
                                          </p:spTgt>
                                        </p:tgtEl>
                                        <p:attrNameLst>
                                          <p:attrName>fill.type</p:attrName>
                                        </p:attrNameLst>
                                      </p:cBhvr>
                                      <p:to>
                                        <p:strVal val="solid"/>
                                      </p:to>
                                    </p:set>
                                    <p:set>
                                      <p:cBhvr>
                                        <p:cTn id="64" dur="500" fill="hold"/>
                                        <p:tgtEl>
                                          <p:spTgt spid="23">
                                            <p:txEl>
                                              <p:pRg st="0" end="0"/>
                                            </p:txEl>
                                          </p:spTgt>
                                        </p:tgtEl>
                                        <p:attrNameLst>
                                          <p:attrName>fill.on</p:attrName>
                                        </p:attrNameLst>
                                      </p:cBhvr>
                                      <p:to>
                                        <p:strVal val="true"/>
                                      </p:to>
                                    </p:set>
                                  </p:childTnLst>
                                </p:cTn>
                              </p:par>
                              <p:par>
                                <p:cTn id="65" presetID="19" presetClass="emph" presetSubtype="0" fill="hold" nodeType="withEffect">
                                  <p:stCondLst>
                                    <p:cond delay="0"/>
                                  </p:stCondLst>
                                  <p:childTnLst>
                                    <p:animClr clrSpc="rgb" dir="cw">
                                      <p:cBhvr override="childStyle">
                                        <p:cTn id="66" dur="500" fill="hold"/>
                                        <p:tgtEl>
                                          <p:spTgt spid="24">
                                            <p:txEl>
                                              <p:pRg st="0" end="0"/>
                                            </p:txEl>
                                          </p:spTgt>
                                        </p:tgtEl>
                                        <p:attrNameLst>
                                          <p:attrName>style.color</p:attrName>
                                        </p:attrNameLst>
                                      </p:cBhvr>
                                      <p:to>
                                        <a:srgbClr val="9CDCFE"/>
                                      </p:to>
                                    </p:animClr>
                                    <p:animClr clrSpc="rgb" dir="cw">
                                      <p:cBhvr>
                                        <p:cTn id="67" dur="500" fill="hold"/>
                                        <p:tgtEl>
                                          <p:spTgt spid="24">
                                            <p:txEl>
                                              <p:pRg st="0" end="0"/>
                                            </p:txEl>
                                          </p:spTgt>
                                        </p:tgtEl>
                                        <p:attrNameLst>
                                          <p:attrName>fillcolor</p:attrName>
                                        </p:attrNameLst>
                                      </p:cBhvr>
                                      <p:to>
                                        <a:srgbClr val="9CDCFE"/>
                                      </p:to>
                                    </p:animClr>
                                    <p:set>
                                      <p:cBhvr>
                                        <p:cTn id="68" dur="500" fill="hold"/>
                                        <p:tgtEl>
                                          <p:spTgt spid="24">
                                            <p:txEl>
                                              <p:pRg st="0" end="0"/>
                                            </p:txEl>
                                          </p:spTgt>
                                        </p:tgtEl>
                                        <p:attrNameLst>
                                          <p:attrName>fill.type</p:attrName>
                                        </p:attrNameLst>
                                      </p:cBhvr>
                                      <p:to>
                                        <p:strVal val="solid"/>
                                      </p:to>
                                    </p:set>
                                    <p:set>
                                      <p:cBhvr>
                                        <p:cTn id="69" dur="500" fill="hold"/>
                                        <p:tgtEl>
                                          <p:spTgt spid="24">
                                            <p:txEl>
                                              <p:pRg st="0" end="0"/>
                                            </p:txEl>
                                          </p:spTgt>
                                        </p:tgtEl>
                                        <p:attrNameLst>
                                          <p:attrName>fill.on</p:attrName>
                                        </p:attrNameLst>
                                      </p:cBhvr>
                                      <p:to>
                                        <p:strVal val="true"/>
                                      </p:to>
                                    </p:set>
                                  </p:childTnLst>
                                </p:cTn>
                              </p:par>
                              <p:par>
                                <p:cTn id="70" presetID="1" presetClass="emph" presetSubtype="2" fill="hold" nodeType="withEffect">
                                  <p:stCondLst>
                                    <p:cond delay="0"/>
                                  </p:stCondLst>
                                  <p:childTnLst>
                                    <p:animClr clrSpc="rgb" dir="cw">
                                      <p:cBhvr>
                                        <p:cTn id="71" dur="500" fill="hold"/>
                                        <p:tgtEl>
                                          <p:spTgt spid="23"/>
                                        </p:tgtEl>
                                        <p:attrNameLst>
                                          <p:attrName>fillcolor</p:attrName>
                                        </p:attrNameLst>
                                      </p:cBhvr>
                                      <p:to>
                                        <a:schemeClr val="accent2"/>
                                      </p:to>
                                    </p:animClr>
                                    <p:set>
                                      <p:cBhvr>
                                        <p:cTn id="72" dur="500" fill="hold"/>
                                        <p:tgtEl>
                                          <p:spTgt spid="23"/>
                                        </p:tgtEl>
                                        <p:attrNameLst>
                                          <p:attrName>fill.type</p:attrName>
                                        </p:attrNameLst>
                                      </p:cBhvr>
                                      <p:to>
                                        <p:strVal val="solid"/>
                                      </p:to>
                                    </p:set>
                                    <p:set>
                                      <p:cBhvr>
                                        <p:cTn id="73" dur="500" fill="hold"/>
                                        <p:tgtEl>
                                          <p:spTgt spid="23"/>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4C7B9E9-D4D1-DCA5-31B0-5893248ECDC0}"/>
              </a:ext>
            </a:extLst>
          </p:cNvPr>
          <p:cNvSpPr txBox="1"/>
          <p:nvPr/>
        </p:nvSpPr>
        <p:spPr>
          <a:xfrm>
            <a:off x="923544" y="2551837"/>
            <a:ext cx="10344912" cy="1938992"/>
          </a:xfrm>
          <a:prstGeom prst="rect">
            <a:avLst/>
          </a:prstGeom>
          <a:noFill/>
        </p:spPr>
        <p:txBody>
          <a:bodyPr wrap="square" rtlCol="0">
            <a:spAutoFit/>
          </a:bodyPr>
          <a:lstStyle/>
          <a:p>
            <a:pPr algn="ctr"/>
            <a:r>
              <a:rPr lang="en-US" sz="4000" dirty="0">
                <a:solidFill>
                  <a:schemeClr val="bg1"/>
                </a:solidFill>
                <a:latin typeface="Ubuntu Condensed" panose="020B0506030602030204" pitchFamily="34" charset="0"/>
              </a:rPr>
              <a:t>“A collection of application resources, data, and supporting infrastructure that function together towards a defined business goal.”</a:t>
            </a:r>
            <a:endParaRPr lang="en-SE" sz="4000" dirty="0">
              <a:solidFill>
                <a:schemeClr val="bg1"/>
              </a:solidFill>
              <a:latin typeface="Ubuntu Condensed" panose="020B0506030602030204" pitchFamily="34" charset="0"/>
            </a:endParaRPr>
          </a:p>
        </p:txBody>
      </p:sp>
      <mc:AlternateContent xmlns:mc="http://schemas.openxmlformats.org/markup-compatibility/2006" xmlns:p14="http://schemas.microsoft.com/office/powerpoint/2010/main">
        <mc:Choice Requires="p14">
          <p:contentPart p14:bwMode="auto" r:id="rId2">
            <p14:nvContentPartPr>
              <p14:cNvPr id="44" name="Ink 43">
                <a:extLst>
                  <a:ext uri="{FF2B5EF4-FFF2-40B4-BE49-F238E27FC236}">
                    <a16:creationId xmlns:a16="http://schemas.microsoft.com/office/drawing/2014/main" id="{93562259-5F2D-CC96-2084-CA1E75C6C174}"/>
                  </a:ext>
                </a:extLst>
              </p14:cNvPr>
              <p14:cNvContentPartPr/>
              <p14:nvPr/>
            </p14:nvContentPartPr>
            <p14:xfrm>
              <a:off x="4656514" y="2943464"/>
              <a:ext cx="5841331" cy="55222"/>
            </p14:xfrm>
          </p:contentPart>
        </mc:Choice>
        <mc:Fallback xmlns="">
          <p:pic>
            <p:nvPicPr>
              <p:cNvPr id="44" name="Ink 43">
                <a:extLst>
                  <a:ext uri="{FF2B5EF4-FFF2-40B4-BE49-F238E27FC236}">
                    <a16:creationId xmlns:a16="http://schemas.microsoft.com/office/drawing/2014/main" id="{93562259-5F2D-CC96-2084-CA1E75C6C174}"/>
                  </a:ext>
                </a:extLst>
              </p:cNvPr>
              <p:cNvPicPr/>
              <p:nvPr/>
            </p:nvPicPr>
            <p:blipFill>
              <a:blip r:embed="rId3"/>
              <a:stretch>
                <a:fillRect/>
              </a:stretch>
            </p:blipFill>
            <p:spPr>
              <a:xfrm>
                <a:off x="4566514" y="2764172"/>
                <a:ext cx="6020970" cy="413448"/>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45" name="Ink 44">
                <a:extLst>
                  <a:ext uri="{FF2B5EF4-FFF2-40B4-BE49-F238E27FC236}">
                    <a16:creationId xmlns:a16="http://schemas.microsoft.com/office/drawing/2014/main" id="{02BFBEA8-3352-2D4F-3CDA-60DBAE72EE0F}"/>
                  </a:ext>
                </a:extLst>
              </p14:cNvPr>
              <p14:cNvContentPartPr/>
              <p14:nvPr/>
            </p14:nvContentPartPr>
            <p14:xfrm>
              <a:off x="1624614" y="3537265"/>
              <a:ext cx="4611949" cy="62073"/>
            </p14:xfrm>
          </p:contentPart>
        </mc:Choice>
        <mc:Fallback xmlns="">
          <p:pic>
            <p:nvPicPr>
              <p:cNvPr id="45" name="Ink 44">
                <a:extLst>
                  <a:ext uri="{FF2B5EF4-FFF2-40B4-BE49-F238E27FC236}">
                    <a16:creationId xmlns:a16="http://schemas.microsoft.com/office/drawing/2014/main" id="{02BFBEA8-3352-2D4F-3CDA-60DBAE72EE0F}"/>
                  </a:ext>
                </a:extLst>
              </p:cNvPr>
              <p:cNvPicPr/>
              <p:nvPr/>
            </p:nvPicPr>
            <p:blipFill>
              <a:blip r:embed="rId5"/>
              <a:stretch>
                <a:fillRect/>
              </a:stretch>
            </p:blipFill>
            <p:spPr>
              <a:xfrm>
                <a:off x="1534607" y="3357863"/>
                <a:ext cx="4791603" cy="420518"/>
              </a:xfrm>
              <a:prstGeom prst="rect">
                <a:avLst/>
              </a:prstGeom>
            </p:spPr>
          </p:pic>
        </mc:Fallback>
      </mc:AlternateContent>
      <p:sp>
        <p:nvSpPr>
          <p:cNvPr id="46" name="TextBox 45">
            <a:extLst>
              <a:ext uri="{FF2B5EF4-FFF2-40B4-BE49-F238E27FC236}">
                <a16:creationId xmlns:a16="http://schemas.microsoft.com/office/drawing/2014/main" id="{708ABC3E-A794-9504-7F71-A17EE6E04EAB}"/>
              </a:ext>
            </a:extLst>
          </p:cNvPr>
          <p:cNvSpPr txBox="1"/>
          <p:nvPr/>
        </p:nvSpPr>
        <p:spPr>
          <a:xfrm>
            <a:off x="5425440" y="4417102"/>
            <a:ext cx="5843016" cy="461665"/>
          </a:xfrm>
          <a:prstGeom prst="rect">
            <a:avLst/>
          </a:prstGeom>
          <a:noFill/>
        </p:spPr>
        <p:txBody>
          <a:bodyPr wrap="square" rtlCol="0">
            <a:spAutoFit/>
          </a:bodyPr>
          <a:lstStyle/>
          <a:p>
            <a:r>
              <a:rPr lang="en-US" sz="2400" dirty="0">
                <a:solidFill>
                  <a:schemeClr val="tx1">
                    <a:lumMod val="50000"/>
                    <a:lumOff val="50000"/>
                  </a:schemeClr>
                </a:solidFill>
                <a:latin typeface="Ubuntu Condensed" panose="020B0506030602030204" pitchFamily="34" charset="0"/>
              </a:rPr>
              <a:t>- Microsoft Azure Well-Architected Framework</a:t>
            </a:r>
            <a:endParaRPr lang="en-SE" sz="2400" dirty="0">
              <a:solidFill>
                <a:schemeClr val="tx1">
                  <a:lumMod val="50000"/>
                  <a:lumOff val="50000"/>
                </a:schemeClr>
              </a:solidFill>
              <a:latin typeface="Ubuntu Condensed" panose="020B0506030602030204" pitchFamily="34" charset="0"/>
            </a:endParaRPr>
          </a:p>
        </p:txBody>
      </p:sp>
      <p:sp>
        <p:nvSpPr>
          <p:cNvPr id="10" name="Title 1">
            <a:extLst>
              <a:ext uri="{FF2B5EF4-FFF2-40B4-BE49-F238E27FC236}">
                <a16:creationId xmlns:a16="http://schemas.microsoft.com/office/drawing/2014/main" id="{AD1D594B-054B-9327-AE3E-22DB99AA8E6C}"/>
              </a:ext>
            </a:extLst>
          </p:cNvPr>
          <p:cNvSpPr>
            <a:spLocks noGrp="1"/>
          </p:cNvSpPr>
          <p:nvPr>
            <p:ph type="title"/>
          </p:nvPr>
        </p:nvSpPr>
        <p:spPr>
          <a:xfrm>
            <a:off x="415600" y="466526"/>
            <a:ext cx="11360700" cy="925513"/>
          </a:xfrm>
        </p:spPr>
        <p:txBody>
          <a:bodyPr/>
          <a:lstStyle/>
          <a:p>
            <a:r>
              <a:rPr lang="en-US" sz="4000" dirty="0"/>
              <a:t>Identity Types</a:t>
            </a:r>
            <a:endParaRPr lang="en-SE" sz="4000" dirty="0"/>
          </a:p>
        </p:txBody>
      </p:sp>
      <p:sp>
        <p:nvSpPr>
          <p:cNvPr id="11" name="Title 1">
            <a:extLst>
              <a:ext uri="{FF2B5EF4-FFF2-40B4-BE49-F238E27FC236}">
                <a16:creationId xmlns:a16="http://schemas.microsoft.com/office/drawing/2014/main" id="{A1BC4027-1EEC-7F28-BF94-252626A6155C}"/>
              </a:ext>
            </a:extLst>
          </p:cNvPr>
          <p:cNvSpPr txBox="1">
            <a:spLocks/>
          </p:cNvSpPr>
          <p:nvPr/>
        </p:nvSpPr>
        <p:spPr>
          <a:xfrm>
            <a:off x="-2093138" y="437216"/>
            <a:ext cx="10515600" cy="92551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chemeClr val="bg1"/>
                </a:solidFill>
                <a:latin typeface="Adelle EB" panose="02000503000000020004" pitchFamily="50" charset="0"/>
                <a:ea typeface="+mj-ea"/>
                <a:cs typeface="+mj-cs"/>
              </a:defRPr>
            </a:lvl1pPr>
          </a:lstStyle>
          <a:p>
            <a:r>
              <a:rPr lang="en-US" b="1" dirty="0">
                <a:latin typeface="Ubuntu Condensed" panose="020B0506030602030204" pitchFamily="34" charset="0"/>
              </a:rPr>
              <a:t>Workload</a:t>
            </a:r>
            <a:endParaRPr lang="en-SE" b="1" dirty="0">
              <a:latin typeface="Ubuntu Condensed" panose="020B0506030602030204" pitchFamily="34" charset="0"/>
            </a:endParaRPr>
          </a:p>
        </p:txBody>
      </p:sp>
    </p:spTree>
    <p:extLst>
      <p:ext uri="{BB962C8B-B14F-4D97-AF65-F5344CB8AC3E}">
        <p14:creationId xmlns:p14="http://schemas.microsoft.com/office/powerpoint/2010/main" val="3948792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path" presetSubtype="0" accel="50000" decel="50000" fill="hold" grpId="0" nodeType="clickEffect">
                                  <p:stCondLst>
                                    <p:cond delay="0"/>
                                  </p:stCondLst>
                                  <p:childTnLst>
                                    <p:animMotion origin="layout" path="M 4.79167E-6 1.48148E-6 L 0.2069 1.48148E-6 " pathEditMode="relative" rAng="0" ptsTypes="AA">
                                      <p:cBhvr>
                                        <p:cTn id="6" dur="1100" fill="hold"/>
                                        <p:tgtEl>
                                          <p:spTgt spid="11"/>
                                        </p:tgtEl>
                                        <p:attrNameLst>
                                          <p:attrName>ppt_x</p:attrName>
                                          <p:attrName>ppt_y</p:attrName>
                                        </p:attrNameLst>
                                      </p:cBhvr>
                                      <p:rCtr x="10339" y="0"/>
                                    </p:animMotion>
                                  </p:childTnLst>
                                </p:cTn>
                              </p:par>
                              <p:par>
                                <p:cTn id="7" presetID="63" presetClass="path" presetSubtype="0" accel="50000" decel="50000" fill="hold" grpId="1" nodeType="withEffect">
                                  <p:stCondLst>
                                    <p:cond delay="100"/>
                                  </p:stCondLst>
                                  <p:childTnLst>
                                    <p:animMotion origin="layout" path="M 0 3.33333E-6 L 0.15625 3.33333E-6 " pathEditMode="relative" rAng="0" ptsTypes="AA">
                                      <p:cBhvr>
                                        <p:cTn id="8" dur="1000" fill="hold"/>
                                        <p:tgtEl>
                                          <p:spTgt spid="10"/>
                                        </p:tgtEl>
                                        <p:attrNameLst>
                                          <p:attrName>ppt_x</p:attrName>
                                          <p:attrName>ppt_y</p:attrName>
                                        </p:attrNameLst>
                                      </p:cBhvr>
                                      <p:rCtr x="7813" y="0"/>
                                    </p:animMotion>
                                  </p:childTnLst>
                                </p:cTn>
                              </p:par>
                            </p:childTnLst>
                          </p:cTn>
                        </p:par>
                      </p:childTnLst>
                    </p:cTn>
                  </p:par>
                  <p:par>
                    <p:cTn id="9" fill="hold">
                      <p:stCondLst>
                        <p:cond delay="indefinite"/>
                      </p:stCondLst>
                      <p:childTnLst>
                        <p:par>
                          <p:cTn id="10" fill="hold">
                            <p:stCondLst>
                              <p:cond delay="0"/>
                            </p:stCondLst>
                            <p:childTnLst>
                              <p:par>
                                <p:cTn id="11" presetID="10" presetClass="exit" presetSubtype="0" fill="hold" grpId="0" nodeType="clickEffect">
                                  <p:stCondLst>
                                    <p:cond delay="0"/>
                                  </p:stCondLst>
                                  <p:childTnLst>
                                    <p:animEffect transition="out" filter="fade">
                                      <p:cBhvr>
                                        <p:cTn id="12" dur="500"/>
                                        <p:tgtEl>
                                          <p:spTgt spid="10"/>
                                        </p:tgtEl>
                                      </p:cBhvr>
                                    </p:animEffect>
                                    <p:set>
                                      <p:cBhvr>
                                        <p:cTn id="13" dur="1" fill="hold">
                                          <p:stCondLst>
                                            <p:cond delay="499"/>
                                          </p:stCondLst>
                                        </p:cTn>
                                        <p:tgtEl>
                                          <p:spTgt spid="10"/>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iterate type="wd">
                                    <p:tmPct val="5000"/>
                                  </p:iterate>
                                  <p:childTnLst>
                                    <p:set>
                                      <p:cBhvr>
                                        <p:cTn id="17" dur="1" fill="hold">
                                          <p:stCondLst>
                                            <p:cond delay="0"/>
                                          </p:stCondLst>
                                        </p:cTn>
                                        <p:tgtEl>
                                          <p:spTgt spid="5">
                                            <p:txEl>
                                              <p:pRg st="0" end="0"/>
                                            </p:txEl>
                                          </p:spTgt>
                                        </p:tgtEl>
                                        <p:attrNameLst>
                                          <p:attrName>style.visibility</p:attrName>
                                        </p:attrNameLst>
                                      </p:cBhvr>
                                      <p:to>
                                        <p:strVal val="visible"/>
                                      </p:to>
                                    </p:set>
                                    <p:animEffect transition="in" filter="fade">
                                      <p:cBhvr>
                                        <p:cTn id="18" dur="500"/>
                                        <p:tgtEl>
                                          <p:spTgt spid="5">
                                            <p:txEl>
                                              <p:pRg st="0" end="0"/>
                                            </p:txEl>
                                          </p:spTgt>
                                        </p:tgtEl>
                                      </p:cBhvr>
                                    </p:animEffect>
                                  </p:childTnLst>
                                </p:cTn>
                              </p:par>
                              <p:par>
                                <p:cTn id="19" presetID="10" presetClass="entr" presetSubtype="0" fill="hold" grpId="0" nodeType="withEffect">
                                  <p:stCondLst>
                                    <p:cond delay="500"/>
                                  </p:stCondLst>
                                  <p:childTnLst>
                                    <p:set>
                                      <p:cBhvr>
                                        <p:cTn id="20" dur="1" fill="hold">
                                          <p:stCondLst>
                                            <p:cond delay="0"/>
                                          </p:stCondLst>
                                        </p:cTn>
                                        <p:tgtEl>
                                          <p:spTgt spid="46"/>
                                        </p:tgtEl>
                                        <p:attrNameLst>
                                          <p:attrName>style.visibility</p:attrName>
                                        </p:attrNameLst>
                                      </p:cBhvr>
                                      <p:to>
                                        <p:strVal val="visible"/>
                                      </p:to>
                                    </p:set>
                                    <p:animEffect transition="in" filter="fade">
                                      <p:cBhvr>
                                        <p:cTn id="21" dur="500"/>
                                        <p:tgtEl>
                                          <p:spTgt spid="46"/>
                                        </p:tgtEl>
                                      </p:cBhvr>
                                    </p:animEffect>
                                  </p:childTnLst>
                                </p:cTn>
                              </p:par>
                            </p:childTnLst>
                          </p:cTn>
                        </p:par>
                      </p:childTnLst>
                    </p:cTn>
                  </p:par>
                  <p:par>
                    <p:cTn id="22" fill="hold">
                      <p:stCondLst>
                        <p:cond delay="indefinite"/>
                      </p:stCondLst>
                      <p:childTnLst>
                        <p:par>
                          <p:cTn id="23" fill="hold">
                            <p:stCondLst>
                              <p:cond delay="0"/>
                            </p:stCondLst>
                            <p:childTnLst>
                              <p:par>
                                <p:cTn id="24" presetID="63" presetClass="entr" presetSubtype="0" fill="hold" nodeType="clickEffect">
                                  <p:stCondLst>
                                    <p:cond delay="0"/>
                                  </p:stCondLst>
                                  <p:childTnLst>
                                    <p:set>
                                      <p:cBhvr>
                                        <p:cTn id="25" dur="1" fill="hold">
                                          <p:stCondLst>
                                            <p:cond delay="0"/>
                                          </p:stCondLst>
                                        </p:cTn>
                                        <p:tgtEl>
                                          <p:spTgt spid="44"/>
                                        </p:tgtEl>
                                        <p:attrNameLst>
                                          <p:attrName>style.visibility</p:attrName>
                                        </p:attrNameLst>
                                      </p:cBhvr>
                                      <p:to>
                                        <p:strVal val="visible"/>
                                      </p:to>
                                    </p:set>
                                    <p:anim calcmode="lin" valueType="num">
                                      <p:cBhvr>
                                        <p:cTn id="26" dur="500" fill="hold"/>
                                        <p:tgtEl>
                                          <p:spTgt spid="44"/>
                                        </p:tgtEl>
                                        <p:attrNameLst>
                                          <p:attrName>drawProgress</p:attrName>
                                        </p:attrNameLst>
                                      </p:cBhvr>
                                      <p:tavLst>
                                        <p:tav tm="0">
                                          <p:val>
                                            <p:fltVal val="0"/>
                                          </p:val>
                                        </p:tav>
                                        <p:tav tm="100000">
                                          <p:val>
                                            <p:fltVal val="1"/>
                                          </p:val>
                                        </p:tav>
                                      </p:tavLst>
                                    </p:anim>
                                  </p:childTnLst>
                                </p:cTn>
                              </p:par>
                              <p:par>
                                <p:cTn id="27" presetID="63" presetClass="entr" presetSubtype="0" fill="hold" nodeType="withEffect">
                                  <p:stCondLst>
                                    <p:cond delay="0"/>
                                  </p:stCondLst>
                                  <p:childTnLst>
                                    <p:set>
                                      <p:cBhvr>
                                        <p:cTn id="28" dur="1" fill="hold">
                                          <p:stCondLst>
                                            <p:cond delay="0"/>
                                          </p:stCondLst>
                                        </p:cTn>
                                        <p:tgtEl>
                                          <p:spTgt spid="45"/>
                                        </p:tgtEl>
                                        <p:attrNameLst>
                                          <p:attrName>style.visibility</p:attrName>
                                        </p:attrNameLst>
                                      </p:cBhvr>
                                      <p:to>
                                        <p:strVal val="visible"/>
                                      </p:to>
                                    </p:set>
                                    <p:anim calcmode="lin" valueType="num">
                                      <p:cBhvr>
                                        <p:cTn id="29" dur="500" fill="hold"/>
                                        <p:tgtEl>
                                          <p:spTgt spid="45"/>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46" grpId="0"/>
      <p:bldP spid="10" grpId="0"/>
      <p:bldP spid="10" grpId="1"/>
      <p:bldP spid="1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79234F-1178-5277-E692-99E44FE0D215}"/>
            </a:ext>
          </a:extLst>
        </p:cNvPr>
        <p:cNvGrpSpPr/>
        <p:nvPr/>
      </p:nvGrpSpPr>
      <p:grpSpPr>
        <a:xfrm>
          <a:off x="0" y="0"/>
          <a:ext cx="0" cy="0"/>
          <a:chOff x="0" y="0"/>
          <a:chExt cx="0" cy="0"/>
        </a:xfrm>
      </p:grpSpPr>
      <p:sp>
        <p:nvSpPr>
          <p:cNvPr id="10" name="Title 1">
            <a:extLst>
              <a:ext uri="{FF2B5EF4-FFF2-40B4-BE49-F238E27FC236}">
                <a16:creationId xmlns:a16="http://schemas.microsoft.com/office/drawing/2014/main" id="{99C68DE4-235D-4BC3-CA23-3FFA505E9956}"/>
              </a:ext>
            </a:extLst>
          </p:cNvPr>
          <p:cNvSpPr>
            <a:spLocks noGrp="1"/>
          </p:cNvSpPr>
          <p:nvPr>
            <p:ph type="title"/>
          </p:nvPr>
        </p:nvSpPr>
        <p:spPr>
          <a:xfrm>
            <a:off x="2319860" y="466526"/>
            <a:ext cx="11360700" cy="925513"/>
          </a:xfrm>
        </p:spPr>
        <p:txBody>
          <a:bodyPr/>
          <a:lstStyle/>
          <a:p>
            <a:r>
              <a:rPr lang="en-US" sz="4000" dirty="0"/>
              <a:t>Identity</a:t>
            </a:r>
            <a:endParaRPr lang="en-SE" sz="4000" dirty="0"/>
          </a:p>
        </p:txBody>
      </p:sp>
      <p:sp>
        <p:nvSpPr>
          <p:cNvPr id="11" name="Title 1">
            <a:extLst>
              <a:ext uri="{FF2B5EF4-FFF2-40B4-BE49-F238E27FC236}">
                <a16:creationId xmlns:a16="http://schemas.microsoft.com/office/drawing/2014/main" id="{C5915C53-15F3-0810-188A-6DA6E0839467}"/>
              </a:ext>
            </a:extLst>
          </p:cNvPr>
          <p:cNvSpPr txBox="1">
            <a:spLocks/>
          </p:cNvSpPr>
          <p:nvPr/>
        </p:nvSpPr>
        <p:spPr>
          <a:xfrm>
            <a:off x="428445" y="437216"/>
            <a:ext cx="10515600" cy="92551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chemeClr val="bg1"/>
                </a:solidFill>
                <a:latin typeface="Adelle EB" panose="02000503000000020004" pitchFamily="50" charset="0"/>
                <a:ea typeface="+mj-ea"/>
                <a:cs typeface="+mj-cs"/>
              </a:defRPr>
            </a:lvl1pPr>
          </a:lstStyle>
          <a:p>
            <a:r>
              <a:rPr lang="en-US" b="1" dirty="0">
                <a:latin typeface="Ubuntu Condensed" panose="020B0506030602030204" pitchFamily="34" charset="0"/>
              </a:rPr>
              <a:t>Workload</a:t>
            </a:r>
            <a:endParaRPr lang="en-SE" b="1" dirty="0">
              <a:latin typeface="Ubuntu Condensed" panose="020B0506030602030204" pitchFamily="34" charset="0"/>
            </a:endParaRPr>
          </a:p>
        </p:txBody>
      </p:sp>
      <p:sp>
        <p:nvSpPr>
          <p:cNvPr id="2" name="Content Placeholder 2">
            <a:extLst>
              <a:ext uri="{FF2B5EF4-FFF2-40B4-BE49-F238E27FC236}">
                <a16:creationId xmlns:a16="http://schemas.microsoft.com/office/drawing/2014/main" id="{5F7626C8-BBCB-3BDC-F7CC-473AA438B5EF}"/>
              </a:ext>
            </a:extLst>
          </p:cNvPr>
          <p:cNvSpPr txBox="1">
            <a:spLocks/>
          </p:cNvSpPr>
          <p:nvPr/>
        </p:nvSpPr>
        <p:spPr>
          <a:xfrm>
            <a:off x="726489" y="2214980"/>
            <a:ext cx="10739022" cy="1611294"/>
          </a:xfrm>
          <a:prstGeom prst="rect">
            <a:avLst/>
          </a:prstGeom>
        </p:spPr>
        <p:txBody>
          <a:bodyPr anchor="ctr">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dirty="0">
                <a:latin typeface="Ubuntu Condensed" panose="020B0506030602030204" pitchFamily="34" charset="0"/>
              </a:rPr>
              <a:t>“In Microsoft </a:t>
            </a:r>
            <a:r>
              <a:rPr lang="en-US" sz="4000" dirty="0" err="1">
                <a:latin typeface="Ubuntu Condensed" panose="020B0506030602030204" pitchFamily="34" charset="0"/>
              </a:rPr>
              <a:t>Entra</a:t>
            </a:r>
            <a:r>
              <a:rPr lang="en-US" sz="4000" dirty="0">
                <a:latin typeface="Ubuntu Condensed" panose="020B0506030602030204" pitchFamily="34" charset="0"/>
              </a:rPr>
              <a:t>, workload identities are applications, service principals and managed identities.”</a:t>
            </a: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4318B63F-A6C0-A45D-E69A-38D583B00CFC}"/>
                  </a:ext>
                </a:extLst>
              </p14:cNvPr>
              <p14:cNvContentPartPr/>
              <p14:nvPr/>
            </p14:nvContentPartPr>
            <p14:xfrm flipV="1">
              <a:off x="870154" y="3360196"/>
              <a:ext cx="5552841" cy="74737"/>
            </p14:xfrm>
          </p:contentPart>
        </mc:Choice>
        <mc:Fallback xmlns="">
          <p:pic>
            <p:nvPicPr>
              <p:cNvPr id="3" name="Ink 2">
                <a:extLst>
                  <a:ext uri="{FF2B5EF4-FFF2-40B4-BE49-F238E27FC236}">
                    <a16:creationId xmlns:a16="http://schemas.microsoft.com/office/drawing/2014/main" id="{4318B63F-A6C0-A45D-E69A-38D583B00CFC}"/>
                  </a:ext>
                </a:extLst>
              </p:cNvPr>
              <p:cNvPicPr/>
              <p:nvPr/>
            </p:nvPicPr>
            <p:blipFill>
              <a:blip r:embed="rId4"/>
              <a:stretch>
                <a:fillRect/>
              </a:stretch>
            </p:blipFill>
            <p:spPr>
              <a:xfrm flipV="1">
                <a:off x="780151" y="3179672"/>
                <a:ext cx="5732488" cy="435424"/>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4" name="Ink 3">
                <a:extLst>
                  <a:ext uri="{FF2B5EF4-FFF2-40B4-BE49-F238E27FC236}">
                    <a16:creationId xmlns:a16="http://schemas.microsoft.com/office/drawing/2014/main" id="{7AE25AE2-41C4-A2D5-F2E0-0C4CF8ACD4B2}"/>
                  </a:ext>
                </a:extLst>
              </p14:cNvPr>
              <p14:cNvContentPartPr/>
              <p14:nvPr/>
            </p14:nvContentPartPr>
            <p14:xfrm>
              <a:off x="7546374" y="3364369"/>
              <a:ext cx="3396832" cy="45719"/>
            </p14:xfrm>
          </p:contentPart>
        </mc:Choice>
        <mc:Fallback xmlns="">
          <p:pic>
            <p:nvPicPr>
              <p:cNvPr id="4" name="Ink 3">
                <a:extLst>
                  <a:ext uri="{FF2B5EF4-FFF2-40B4-BE49-F238E27FC236}">
                    <a16:creationId xmlns:a16="http://schemas.microsoft.com/office/drawing/2014/main" id="{7AE25AE2-41C4-A2D5-F2E0-0C4CF8ACD4B2}"/>
                  </a:ext>
                </a:extLst>
              </p:cNvPr>
              <p:cNvPicPr/>
              <p:nvPr/>
            </p:nvPicPr>
            <p:blipFill>
              <a:blip r:embed="rId6"/>
              <a:stretch>
                <a:fillRect/>
              </a:stretch>
            </p:blipFill>
            <p:spPr>
              <a:xfrm>
                <a:off x="7456368" y="3185779"/>
                <a:ext cx="3576484" cy="402542"/>
              </a:xfrm>
              <a:prstGeom prst="rect">
                <a:avLst/>
              </a:prstGeom>
            </p:spPr>
          </p:pic>
        </mc:Fallback>
      </mc:AlternateContent>
      <p:sp>
        <p:nvSpPr>
          <p:cNvPr id="6" name="TextBox 5">
            <a:extLst>
              <a:ext uri="{FF2B5EF4-FFF2-40B4-BE49-F238E27FC236}">
                <a16:creationId xmlns:a16="http://schemas.microsoft.com/office/drawing/2014/main" id="{5D806FF2-A2DC-3041-1C98-A8EE6012C826}"/>
              </a:ext>
            </a:extLst>
          </p:cNvPr>
          <p:cNvSpPr txBox="1"/>
          <p:nvPr/>
        </p:nvSpPr>
        <p:spPr>
          <a:xfrm>
            <a:off x="5425440" y="3631428"/>
            <a:ext cx="5843016" cy="461665"/>
          </a:xfrm>
          <a:prstGeom prst="rect">
            <a:avLst/>
          </a:prstGeom>
          <a:noFill/>
        </p:spPr>
        <p:txBody>
          <a:bodyPr wrap="square" rtlCol="0">
            <a:spAutoFit/>
          </a:bodyPr>
          <a:lstStyle/>
          <a:p>
            <a:r>
              <a:rPr lang="en-US" sz="2400" dirty="0">
                <a:solidFill>
                  <a:schemeClr val="tx1">
                    <a:lumMod val="50000"/>
                    <a:lumOff val="50000"/>
                  </a:schemeClr>
                </a:solidFill>
                <a:latin typeface="Ubuntu Condensed" panose="020B0506030602030204" pitchFamily="34" charset="0"/>
              </a:rPr>
              <a:t>- </a:t>
            </a:r>
            <a:r>
              <a:rPr lang="nl-NL" sz="2400" dirty="0">
                <a:solidFill>
                  <a:schemeClr val="tx1">
                    <a:lumMod val="50000"/>
                    <a:lumOff val="50000"/>
                  </a:schemeClr>
                </a:solidFill>
                <a:latin typeface="Ubuntu Condensed" panose="020B0506030602030204" pitchFamily="34" charset="0"/>
              </a:rPr>
              <a:t>Microsoft Entra Workload ID documentation</a:t>
            </a:r>
            <a:endParaRPr lang="en-SE" sz="2400" dirty="0">
              <a:solidFill>
                <a:schemeClr val="tx1">
                  <a:lumMod val="50000"/>
                  <a:lumOff val="50000"/>
                </a:schemeClr>
              </a:solidFill>
              <a:latin typeface="Ubuntu Condensed" panose="020B0506030602030204" pitchFamily="34" charset="0"/>
            </a:endParaRPr>
          </a:p>
        </p:txBody>
      </p:sp>
      <p:sp>
        <p:nvSpPr>
          <p:cNvPr id="8" name="Content Placeholder 2">
            <a:extLst>
              <a:ext uri="{FF2B5EF4-FFF2-40B4-BE49-F238E27FC236}">
                <a16:creationId xmlns:a16="http://schemas.microsoft.com/office/drawing/2014/main" id="{92E07264-E298-BBCB-25C1-57FD5F675CE4}"/>
              </a:ext>
            </a:extLst>
          </p:cNvPr>
          <p:cNvSpPr txBox="1">
            <a:spLocks/>
          </p:cNvSpPr>
          <p:nvPr/>
        </p:nvSpPr>
        <p:spPr>
          <a:xfrm>
            <a:off x="387048" y="2515845"/>
            <a:ext cx="11417904" cy="1611294"/>
          </a:xfrm>
          <a:prstGeom prst="rect">
            <a:avLst/>
          </a:prstGeom>
        </p:spPr>
        <p:txBody>
          <a:bodyPr anchor="ctr">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dirty="0">
                <a:latin typeface="Ubuntu Condensed" panose="020B0506030602030204" pitchFamily="34" charset="0"/>
              </a:rPr>
              <a:t>“There are three types of service accounts native to Microsoft </a:t>
            </a:r>
            <a:r>
              <a:rPr lang="en-US" sz="4000" dirty="0" err="1">
                <a:latin typeface="Ubuntu Condensed" panose="020B0506030602030204" pitchFamily="34" charset="0"/>
              </a:rPr>
              <a:t>Entra</a:t>
            </a:r>
            <a:r>
              <a:rPr lang="en-US" sz="4000" dirty="0">
                <a:latin typeface="Ubuntu Condensed" panose="020B0506030602030204" pitchFamily="34" charset="0"/>
              </a:rPr>
              <a:t> ID: Managed identities, service principals, and user-based service accounts.”</a:t>
            </a:r>
          </a:p>
        </p:txBody>
      </p:sp>
      <mc:AlternateContent xmlns:mc="http://schemas.openxmlformats.org/markup-compatibility/2006" xmlns:p14="http://schemas.microsoft.com/office/powerpoint/2010/main">
        <mc:Choice Requires="p14">
          <p:contentPart p14:bwMode="auto" r:id="rId7">
            <p14:nvContentPartPr>
              <p14:cNvPr id="9" name="Ink 8">
                <a:extLst>
                  <a:ext uri="{FF2B5EF4-FFF2-40B4-BE49-F238E27FC236}">
                    <a16:creationId xmlns:a16="http://schemas.microsoft.com/office/drawing/2014/main" id="{77599A5F-4B53-77F7-0313-1287C505FFBE}"/>
                  </a:ext>
                </a:extLst>
              </p14:cNvPr>
              <p14:cNvContentPartPr/>
              <p14:nvPr/>
            </p14:nvContentPartPr>
            <p14:xfrm flipV="1">
              <a:off x="3825531" y="3976936"/>
              <a:ext cx="5003993" cy="67350"/>
            </p14:xfrm>
          </p:contentPart>
        </mc:Choice>
        <mc:Fallback xmlns="">
          <p:pic>
            <p:nvPicPr>
              <p:cNvPr id="9" name="Ink 8">
                <a:extLst>
                  <a:ext uri="{FF2B5EF4-FFF2-40B4-BE49-F238E27FC236}">
                    <a16:creationId xmlns:a16="http://schemas.microsoft.com/office/drawing/2014/main" id="{77599A5F-4B53-77F7-0313-1287C505FFBE}"/>
                  </a:ext>
                </a:extLst>
              </p:cNvPr>
              <p:cNvPicPr/>
              <p:nvPr/>
            </p:nvPicPr>
            <p:blipFill>
              <a:blip r:embed="rId8"/>
              <a:stretch>
                <a:fillRect/>
              </a:stretch>
            </p:blipFill>
            <p:spPr>
              <a:xfrm flipV="1">
                <a:off x="3735531" y="3796856"/>
                <a:ext cx="5183633" cy="42715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2" name="Ink 11">
                <a:extLst>
                  <a:ext uri="{FF2B5EF4-FFF2-40B4-BE49-F238E27FC236}">
                    <a16:creationId xmlns:a16="http://schemas.microsoft.com/office/drawing/2014/main" id="{4231D3DA-44F0-A5D5-41A3-0B7B5A4B2154}"/>
                  </a:ext>
                </a:extLst>
              </p14:cNvPr>
              <p14:cNvContentPartPr/>
              <p14:nvPr/>
            </p14:nvContentPartPr>
            <p14:xfrm>
              <a:off x="4373638" y="3334840"/>
              <a:ext cx="6995886" cy="94160"/>
            </p14:xfrm>
          </p:contentPart>
        </mc:Choice>
        <mc:Fallback xmlns="">
          <p:pic>
            <p:nvPicPr>
              <p:cNvPr id="12" name="Ink 11">
                <a:extLst>
                  <a:ext uri="{FF2B5EF4-FFF2-40B4-BE49-F238E27FC236}">
                    <a16:creationId xmlns:a16="http://schemas.microsoft.com/office/drawing/2014/main" id="{4231D3DA-44F0-A5D5-41A3-0B7B5A4B2154}"/>
                  </a:ext>
                </a:extLst>
              </p:cNvPr>
              <p:cNvPicPr/>
              <p:nvPr/>
            </p:nvPicPr>
            <p:blipFill>
              <a:blip r:embed="rId10"/>
              <a:stretch>
                <a:fillRect/>
              </a:stretch>
            </p:blipFill>
            <p:spPr>
              <a:xfrm>
                <a:off x="4283629" y="3155829"/>
                <a:ext cx="7175545" cy="451825"/>
              </a:xfrm>
              <a:prstGeom prst="rect">
                <a:avLst/>
              </a:prstGeom>
            </p:spPr>
          </p:pic>
        </mc:Fallback>
      </mc:AlternateContent>
      <p:sp>
        <p:nvSpPr>
          <p:cNvPr id="13" name="TextBox 12">
            <a:extLst>
              <a:ext uri="{FF2B5EF4-FFF2-40B4-BE49-F238E27FC236}">
                <a16:creationId xmlns:a16="http://schemas.microsoft.com/office/drawing/2014/main" id="{F77AD6C8-5630-8653-B6CB-CC1335B61184}"/>
              </a:ext>
            </a:extLst>
          </p:cNvPr>
          <p:cNvSpPr txBox="1"/>
          <p:nvPr/>
        </p:nvSpPr>
        <p:spPr>
          <a:xfrm>
            <a:off x="6422995" y="4187550"/>
            <a:ext cx="5843016" cy="461665"/>
          </a:xfrm>
          <a:prstGeom prst="rect">
            <a:avLst/>
          </a:prstGeom>
          <a:noFill/>
        </p:spPr>
        <p:txBody>
          <a:bodyPr wrap="square" rtlCol="0">
            <a:spAutoFit/>
          </a:bodyPr>
          <a:lstStyle/>
          <a:p>
            <a:r>
              <a:rPr lang="en-US" sz="2400" dirty="0">
                <a:solidFill>
                  <a:schemeClr val="tx1">
                    <a:lumMod val="50000"/>
                    <a:lumOff val="50000"/>
                  </a:schemeClr>
                </a:solidFill>
                <a:latin typeface="Ubuntu Condensed" panose="020B0506030602030204" pitchFamily="34" charset="0"/>
              </a:rPr>
              <a:t>- </a:t>
            </a:r>
            <a:r>
              <a:rPr lang="nl-NL" sz="2400" dirty="0">
                <a:solidFill>
                  <a:schemeClr val="tx1">
                    <a:lumMod val="50000"/>
                    <a:lumOff val="50000"/>
                  </a:schemeClr>
                </a:solidFill>
                <a:latin typeface="Ubuntu Condensed" panose="020B0506030602030204" pitchFamily="34" charset="0"/>
              </a:rPr>
              <a:t>Microsoft Entra documentation</a:t>
            </a:r>
            <a:endParaRPr lang="en-SE" sz="2400" dirty="0">
              <a:solidFill>
                <a:schemeClr val="tx1">
                  <a:lumMod val="50000"/>
                  <a:lumOff val="50000"/>
                </a:schemeClr>
              </a:solidFill>
              <a:latin typeface="Ubuntu Condensed" panose="020B0506030602030204" pitchFamily="34" charset="0"/>
            </a:endParaRPr>
          </a:p>
        </p:txBody>
      </p:sp>
      <p:cxnSp>
        <p:nvCxnSpPr>
          <p:cNvPr id="15" name="Straight Connector 14">
            <a:extLst>
              <a:ext uri="{FF2B5EF4-FFF2-40B4-BE49-F238E27FC236}">
                <a16:creationId xmlns:a16="http://schemas.microsoft.com/office/drawing/2014/main" id="{2676351F-C9C8-02A7-E488-94FE4EF874D2}"/>
              </a:ext>
            </a:extLst>
          </p:cNvPr>
          <p:cNvCxnSpPr/>
          <p:nvPr/>
        </p:nvCxnSpPr>
        <p:spPr>
          <a:xfrm>
            <a:off x="309638" y="914400"/>
            <a:ext cx="3812419" cy="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sp>
        <p:nvSpPr>
          <p:cNvPr id="16" name="Title 1">
            <a:extLst>
              <a:ext uri="{FF2B5EF4-FFF2-40B4-BE49-F238E27FC236}">
                <a16:creationId xmlns:a16="http://schemas.microsoft.com/office/drawing/2014/main" id="{C86EEBC4-EF59-093E-1974-BA8CFF321DF3}"/>
              </a:ext>
            </a:extLst>
          </p:cNvPr>
          <p:cNvSpPr txBox="1">
            <a:spLocks/>
          </p:cNvSpPr>
          <p:nvPr/>
        </p:nvSpPr>
        <p:spPr>
          <a:xfrm>
            <a:off x="4182807" y="469492"/>
            <a:ext cx="5831304" cy="925513"/>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dk1"/>
              </a:buClr>
              <a:buSzPts val="6000"/>
              <a:buFont typeface="Ubuntu Condensed"/>
              <a:buNone/>
              <a:defRPr sz="6000" b="1" i="0" u="none" strike="noStrike" cap="none">
                <a:solidFill>
                  <a:schemeClr val="dk1"/>
                </a:solidFill>
                <a:latin typeface="Ubuntu Condensed"/>
                <a:ea typeface="Ubuntu Condensed"/>
                <a:cs typeface="Ubuntu Condensed"/>
                <a:sym typeface="Ubuntu Condensed"/>
              </a:defRPr>
            </a:lvl1pPr>
            <a:lvl2pPr marR="0" lvl="1" algn="l" rtl="0">
              <a:lnSpc>
                <a:spcPct val="70000"/>
              </a:lnSpc>
              <a:spcBef>
                <a:spcPts val="0"/>
              </a:spcBef>
              <a:spcAft>
                <a:spcPts val="0"/>
              </a:spcAft>
              <a:buClr>
                <a:schemeClr val="dk1"/>
              </a:buClr>
              <a:buSzPts val="15000"/>
              <a:buFont typeface="Ubuntu Condensed"/>
              <a:buNone/>
              <a:defRPr sz="15000" b="1" i="0" u="none" strike="noStrike" cap="none">
                <a:solidFill>
                  <a:schemeClr val="dk1"/>
                </a:solidFill>
                <a:latin typeface="Ubuntu Condensed"/>
                <a:ea typeface="Ubuntu Condensed"/>
                <a:cs typeface="Ubuntu Condensed"/>
                <a:sym typeface="Ubuntu Condensed"/>
              </a:defRPr>
            </a:lvl2pPr>
            <a:lvl3pPr marR="0" lvl="2" algn="l" rtl="0">
              <a:lnSpc>
                <a:spcPct val="70000"/>
              </a:lnSpc>
              <a:spcBef>
                <a:spcPts val="0"/>
              </a:spcBef>
              <a:spcAft>
                <a:spcPts val="0"/>
              </a:spcAft>
              <a:buClr>
                <a:schemeClr val="dk1"/>
              </a:buClr>
              <a:buSzPts val="15000"/>
              <a:buFont typeface="Ubuntu Condensed"/>
              <a:buNone/>
              <a:defRPr sz="15000" b="1" i="0" u="none" strike="noStrike" cap="none">
                <a:solidFill>
                  <a:schemeClr val="dk1"/>
                </a:solidFill>
                <a:latin typeface="Ubuntu Condensed"/>
                <a:ea typeface="Ubuntu Condensed"/>
                <a:cs typeface="Ubuntu Condensed"/>
                <a:sym typeface="Ubuntu Condensed"/>
              </a:defRPr>
            </a:lvl3pPr>
            <a:lvl4pPr marR="0" lvl="3" algn="l" rtl="0">
              <a:lnSpc>
                <a:spcPct val="70000"/>
              </a:lnSpc>
              <a:spcBef>
                <a:spcPts val="0"/>
              </a:spcBef>
              <a:spcAft>
                <a:spcPts val="0"/>
              </a:spcAft>
              <a:buClr>
                <a:schemeClr val="dk1"/>
              </a:buClr>
              <a:buSzPts val="15000"/>
              <a:buFont typeface="Ubuntu Condensed"/>
              <a:buNone/>
              <a:defRPr sz="15000" b="1" i="0" u="none" strike="noStrike" cap="none">
                <a:solidFill>
                  <a:schemeClr val="dk1"/>
                </a:solidFill>
                <a:latin typeface="Ubuntu Condensed"/>
                <a:ea typeface="Ubuntu Condensed"/>
                <a:cs typeface="Ubuntu Condensed"/>
                <a:sym typeface="Ubuntu Condensed"/>
              </a:defRPr>
            </a:lvl4pPr>
            <a:lvl5pPr marR="0" lvl="4" algn="l" rtl="0">
              <a:lnSpc>
                <a:spcPct val="70000"/>
              </a:lnSpc>
              <a:spcBef>
                <a:spcPts val="0"/>
              </a:spcBef>
              <a:spcAft>
                <a:spcPts val="0"/>
              </a:spcAft>
              <a:buClr>
                <a:schemeClr val="dk1"/>
              </a:buClr>
              <a:buSzPts val="15000"/>
              <a:buFont typeface="Ubuntu Condensed"/>
              <a:buNone/>
              <a:defRPr sz="15000" b="1" i="0" u="none" strike="noStrike" cap="none">
                <a:solidFill>
                  <a:schemeClr val="dk1"/>
                </a:solidFill>
                <a:latin typeface="Ubuntu Condensed"/>
                <a:ea typeface="Ubuntu Condensed"/>
                <a:cs typeface="Ubuntu Condensed"/>
                <a:sym typeface="Ubuntu Condensed"/>
              </a:defRPr>
            </a:lvl5pPr>
            <a:lvl6pPr marR="0" lvl="5" algn="l" rtl="0">
              <a:lnSpc>
                <a:spcPct val="70000"/>
              </a:lnSpc>
              <a:spcBef>
                <a:spcPts val="0"/>
              </a:spcBef>
              <a:spcAft>
                <a:spcPts val="0"/>
              </a:spcAft>
              <a:buClr>
                <a:schemeClr val="dk1"/>
              </a:buClr>
              <a:buSzPts val="15000"/>
              <a:buFont typeface="Ubuntu Condensed"/>
              <a:buNone/>
              <a:defRPr sz="15000" b="1" i="0" u="none" strike="noStrike" cap="none">
                <a:solidFill>
                  <a:schemeClr val="dk1"/>
                </a:solidFill>
                <a:latin typeface="Ubuntu Condensed"/>
                <a:ea typeface="Ubuntu Condensed"/>
                <a:cs typeface="Ubuntu Condensed"/>
                <a:sym typeface="Ubuntu Condensed"/>
              </a:defRPr>
            </a:lvl6pPr>
            <a:lvl7pPr marR="0" lvl="6" algn="l" rtl="0">
              <a:lnSpc>
                <a:spcPct val="70000"/>
              </a:lnSpc>
              <a:spcBef>
                <a:spcPts val="0"/>
              </a:spcBef>
              <a:spcAft>
                <a:spcPts val="0"/>
              </a:spcAft>
              <a:buClr>
                <a:schemeClr val="dk1"/>
              </a:buClr>
              <a:buSzPts val="15000"/>
              <a:buFont typeface="Ubuntu Condensed"/>
              <a:buNone/>
              <a:defRPr sz="15000" b="1" i="0" u="none" strike="noStrike" cap="none">
                <a:solidFill>
                  <a:schemeClr val="dk1"/>
                </a:solidFill>
                <a:latin typeface="Ubuntu Condensed"/>
                <a:ea typeface="Ubuntu Condensed"/>
                <a:cs typeface="Ubuntu Condensed"/>
                <a:sym typeface="Ubuntu Condensed"/>
              </a:defRPr>
            </a:lvl7pPr>
            <a:lvl8pPr marR="0" lvl="7" algn="l" rtl="0">
              <a:lnSpc>
                <a:spcPct val="70000"/>
              </a:lnSpc>
              <a:spcBef>
                <a:spcPts val="0"/>
              </a:spcBef>
              <a:spcAft>
                <a:spcPts val="0"/>
              </a:spcAft>
              <a:buClr>
                <a:schemeClr val="dk1"/>
              </a:buClr>
              <a:buSzPts val="15000"/>
              <a:buFont typeface="Ubuntu Condensed"/>
              <a:buNone/>
              <a:defRPr sz="15000" b="1" i="0" u="none" strike="noStrike" cap="none">
                <a:solidFill>
                  <a:schemeClr val="dk1"/>
                </a:solidFill>
                <a:latin typeface="Ubuntu Condensed"/>
                <a:ea typeface="Ubuntu Condensed"/>
                <a:cs typeface="Ubuntu Condensed"/>
                <a:sym typeface="Ubuntu Condensed"/>
              </a:defRPr>
            </a:lvl8pPr>
            <a:lvl9pPr marR="0" lvl="8" algn="l" rtl="0">
              <a:lnSpc>
                <a:spcPct val="70000"/>
              </a:lnSpc>
              <a:spcBef>
                <a:spcPts val="0"/>
              </a:spcBef>
              <a:spcAft>
                <a:spcPts val="0"/>
              </a:spcAft>
              <a:buClr>
                <a:schemeClr val="dk1"/>
              </a:buClr>
              <a:buSzPts val="15000"/>
              <a:buFont typeface="Ubuntu Condensed"/>
              <a:buNone/>
              <a:defRPr sz="15000" b="1" i="0" u="none" strike="noStrike" cap="none">
                <a:solidFill>
                  <a:schemeClr val="dk1"/>
                </a:solidFill>
                <a:latin typeface="Ubuntu Condensed"/>
                <a:ea typeface="Ubuntu Condensed"/>
                <a:cs typeface="Ubuntu Condensed"/>
                <a:sym typeface="Ubuntu Condensed"/>
              </a:defRPr>
            </a:lvl9pPr>
          </a:lstStyle>
          <a:p>
            <a:r>
              <a:rPr lang="en-US" sz="4000" dirty="0"/>
              <a:t>Service Accounts</a:t>
            </a:r>
            <a:endParaRPr lang="en-SE" sz="4000" dirty="0"/>
          </a:p>
        </p:txBody>
      </p:sp>
    </p:spTree>
    <p:extLst>
      <p:ext uri="{BB962C8B-B14F-4D97-AF65-F5344CB8AC3E}">
        <p14:creationId xmlns:p14="http://schemas.microsoft.com/office/powerpoint/2010/main" val="139546135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iterate type="wd">
                                    <p:tmPct val="5000"/>
                                  </p:iterate>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63"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p:cTn id="15" dur="500" fill="hold"/>
                                        <p:tgtEl>
                                          <p:spTgt spid="3"/>
                                        </p:tgtEl>
                                        <p:attrNameLst>
                                          <p:attrName>drawProgress</p:attrName>
                                        </p:attrNameLst>
                                      </p:cBhvr>
                                      <p:tavLst>
                                        <p:tav tm="0">
                                          <p:val>
                                            <p:fltVal val="0"/>
                                          </p:val>
                                        </p:tav>
                                        <p:tav tm="100000">
                                          <p:val>
                                            <p:fltVal val="1"/>
                                          </p:val>
                                        </p:tav>
                                      </p:tavLst>
                                    </p:anim>
                                  </p:childTnLst>
                                </p:cTn>
                              </p:par>
                              <p:par>
                                <p:cTn id="16" presetID="63" presetClass="entr" presetSubtype="0" fill="hold" nodeType="with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p:cTn id="18" dur="500" fill="hold"/>
                                        <p:tgtEl>
                                          <p:spTgt spid="4"/>
                                        </p:tgtEl>
                                        <p:attrNameLst>
                                          <p:attrName>drawProgress</p:attrName>
                                        </p:attrNameLst>
                                      </p:cBhvr>
                                      <p:tavLst>
                                        <p:tav tm="0">
                                          <p:val>
                                            <p:fltVal val="0"/>
                                          </p:val>
                                        </p:tav>
                                        <p:tav tm="100000">
                                          <p:val>
                                            <p:fltVal val="1"/>
                                          </p:val>
                                        </p:tav>
                                      </p:tavLst>
                                    </p:anim>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grpId="0" nodeType="clickEffect">
                                  <p:stCondLst>
                                    <p:cond delay="0"/>
                                  </p:stCondLst>
                                  <p:iterate type="wd">
                                    <p:tmPct val="0"/>
                                  </p:iterate>
                                  <p:childTnLst>
                                    <p:animEffect transition="out" filter="fade">
                                      <p:cBhvr>
                                        <p:cTn id="22" dur="500"/>
                                        <p:tgtEl>
                                          <p:spTgt spid="2">
                                            <p:txEl>
                                              <p:pRg st="0" end="0"/>
                                            </p:txEl>
                                          </p:spTgt>
                                        </p:tgtEl>
                                      </p:cBhvr>
                                    </p:animEffect>
                                    <p:set>
                                      <p:cBhvr>
                                        <p:cTn id="23" dur="1" fill="hold">
                                          <p:stCondLst>
                                            <p:cond delay="499"/>
                                          </p:stCondLst>
                                        </p:cTn>
                                        <p:tgtEl>
                                          <p:spTgt spid="2">
                                            <p:txEl>
                                              <p:pRg st="0" end="0"/>
                                            </p:txEl>
                                          </p:spTgt>
                                        </p:tgtEl>
                                        <p:attrNameLst>
                                          <p:attrName>style.visibility</p:attrName>
                                        </p:attrNameLst>
                                      </p:cBhvr>
                                      <p:to>
                                        <p:strVal val="hidden"/>
                                      </p:to>
                                    </p:set>
                                  </p:childTnLst>
                                </p:cTn>
                              </p:par>
                              <p:par>
                                <p:cTn id="24" presetID="10" presetClass="exit" presetSubtype="0" fill="hold" grpId="1" nodeType="withEffect">
                                  <p:stCondLst>
                                    <p:cond delay="0"/>
                                  </p:stCondLst>
                                  <p:childTnLst>
                                    <p:animEffect transition="out" filter="fade">
                                      <p:cBhvr>
                                        <p:cTn id="25" dur="500"/>
                                        <p:tgtEl>
                                          <p:spTgt spid="6"/>
                                        </p:tgtEl>
                                      </p:cBhvr>
                                    </p:animEffect>
                                    <p:set>
                                      <p:cBhvr>
                                        <p:cTn id="26" dur="1" fill="hold">
                                          <p:stCondLst>
                                            <p:cond delay="499"/>
                                          </p:stCondLst>
                                        </p:cTn>
                                        <p:tgtEl>
                                          <p:spTgt spid="6"/>
                                        </p:tgtEl>
                                        <p:attrNameLst>
                                          <p:attrName>style.visibility</p:attrName>
                                        </p:attrNameLst>
                                      </p:cBhvr>
                                      <p:to>
                                        <p:strVal val="hidden"/>
                                      </p:to>
                                    </p:set>
                                  </p:childTnLst>
                                </p:cTn>
                              </p:par>
                              <p:par>
                                <p:cTn id="27" presetID="1" presetClass="exit" presetSubtype="0" fill="hold" nodeType="withEffect">
                                  <p:stCondLst>
                                    <p:cond delay="0"/>
                                  </p:stCondLst>
                                  <p:childTnLst>
                                    <p:set>
                                      <p:cBhvr>
                                        <p:cTn id="28" dur="1" fill="hold">
                                          <p:stCondLst>
                                            <p:cond delay="0"/>
                                          </p:stCondLst>
                                        </p:cTn>
                                        <p:tgtEl>
                                          <p:spTgt spid="3"/>
                                        </p:tgtEl>
                                        <p:attrNameLst>
                                          <p:attrName>style.visibility</p:attrName>
                                        </p:attrNameLst>
                                      </p:cBhvr>
                                      <p:to>
                                        <p:strVal val="hidden"/>
                                      </p:to>
                                    </p:set>
                                  </p:childTnLst>
                                </p:cTn>
                              </p:par>
                              <p:par>
                                <p:cTn id="29" presetID="1" presetClass="exit" presetSubtype="0" fill="hold" nodeType="withEffect">
                                  <p:stCondLst>
                                    <p:cond delay="0"/>
                                  </p:stCondLst>
                                  <p:childTnLst>
                                    <p:set>
                                      <p:cBhvr>
                                        <p:cTn id="30" dur="1" fill="hold">
                                          <p:stCondLst>
                                            <p:cond delay="0"/>
                                          </p:stCondLst>
                                        </p:cTn>
                                        <p:tgtEl>
                                          <p:spTgt spid="4"/>
                                        </p:tgtEl>
                                        <p:attrNameLst>
                                          <p:attrName>style.visibility</p:attrName>
                                        </p:attrNameLst>
                                      </p:cBhvr>
                                      <p:to>
                                        <p:strVal val="hidden"/>
                                      </p:to>
                                    </p:set>
                                  </p:childTnLst>
                                </p:cTn>
                              </p:par>
                              <p:par>
                                <p:cTn id="31" presetID="22" presetClass="entr" presetSubtype="8" fill="hold" nodeType="with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wipe(left)">
                                      <p:cBhvr>
                                        <p:cTn id="33" dur="500"/>
                                        <p:tgtEl>
                                          <p:spTgt spid="15"/>
                                        </p:tgtEl>
                                      </p:cBhvr>
                                    </p:animEffect>
                                  </p:childTnLst>
                                </p:cTn>
                              </p:par>
                              <p:par>
                                <p:cTn id="34" presetID="1" presetClass="entr" presetSubtype="0" fill="hold" grpId="0" nodeType="withEffect">
                                  <p:stCondLst>
                                    <p:cond delay="0"/>
                                  </p:stCondLst>
                                  <p:iterate type="lt">
                                    <p:tmAbs val="50"/>
                                  </p:iterate>
                                  <p:childTnLst>
                                    <p:set>
                                      <p:cBhvr>
                                        <p:cTn id="35" dur="1" fill="hold">
                                          <p:stCondLst>
                                            <p:cond delay="0"/>
                                          </p:stCondLst>
                                        </p:cTn>
                                        <p:tgtEl>
                                          <p:spTgt spid="16"/>
                                        </p:tgtEl>
                                        <p:attrNameLst>
                                          <p:attrName>style.visibility</p:attrName>
                                        </p:attrNameLst>
                                      </p:cBhvr>
                                      <p:to>
                                        <p:strVal val="visible"/>
                                      </p:to>
                                    </p:set>
                                  </p:childTnLst>
                                </p:cTn>
                              </p:par>
                            </p:childTnLst>
                          </p:cTn>
                        </p:par>
                        <p:par>
                          <p:cTn id="36" fill="hold">
                            <p:stCondLst>
                              <p:cond delay="701"/>
                            </p:stCondLst>
                            <p:childTnLst>
                              <p:par>
                                <p:cTn id="37" presetID="10" presetClass="entr" presetSubtype="0" fill="hold" nodeType="afterEffect">
                                  <p:stCondLst>
                                    <p:cond delay="0"/>
                                  </p:stCondLst>
                                  <p:iterate type="wd">
                                    <p:tmPct val="5000"/>
                                  </p:iterate>
                                  <p:childTnLst>
                                    <p:set>
                                      <p:cBhvr>
                                        <p:cTn id="38" dur="1" fill="hold">
                                          <p:stCondLst>
                                            <p:cond delay="0"/>
                                          </p:stCondLst>
                                        </p:cTn>
                                        <p:tgtEl>
                                          <p:spTgt spid="8">
                                            <p:txEl>
                                              <p:pRg st="0" end="0"/>
                                            </p:txEl>
                                          </p:spTgt>
                                        </p:tgtEl>
                                        <p:attrNameLst>
                                          <p:attrName>style.visibility</p:attrName>
                                        </p:attrNameLst>
                                      </p:cBhvr>
                                      <p:to>
                                        <p:strVal val="visible"/>
                                      </p:to>
                                    </p:set>
                                    <p:animEffect transition="in" filter="fade">
                                      <p:cBhvr>
                                        <p:cTn id="39" dur="500"/>
                                        <p:tgtEl>
                                          <p:spTgt spid="8">
                                            <p:txEl>
                                              <p:pRg st="0" end="0"/>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500"/>
                                        <p:tgtEl>
                                          <p:spTgt spid="13"/>
                                        </p:tgtEl>
                                      </p:cBhvr>
                                    </p:animEffect>
                                  </p:childTnLst>
                                </p:cTn>
                              </p:par>
                            </p:childTnLst>
                          </p:cTn>
                        </p:par>
                      </p:childTnLst>
                    </p:cTn>
                  </p:par>
                  <p:par>
                    <p:cTn id="43" fill="hold">
                      <p:stCondLst>
                        <p:cond delay="indefinite"/>
                      </p:stCondLst>
                      <p:childTnLst>
                        <p:par>
                          <p:cTn id="44" fill="hold">
                            <p:stCondLst>
                              <p:cond delay="0"/>
                            </p:stCondLst>
                            <p:childTnLst>
                              <p:par>
                                <p:cTn id="45" presetID="63" presetClass="entr" presetSubtype="0" fill="hold" nodeType="clickEffect">
                                  <p:stCondLst>
                                    <p:cond delay="0"/>
                                  </p:stCondLst>
                                  <p:childTnLst>
                                    <p:set>
                                      <p:cBhvr>
                                        <p:cTn id="46" dur="1" fill="hold">
                                          <p:stCondLst>
                                            <p:cond delay="0"/>
                                          </p:stCondLst>
                                        </p:cTn>
                                        <p:tgtEl>
                                          <p:spTgt spid="9"/>
                                        </p:tgtEl>
                                        <p:attrNameLst>
                                          <p:attrName>style.visibility</p:attrName>
                                        </p:attrNameLst>
                                      </p:cBhvr>
                                      <p:to>
                                        <p:strVal val="visible"/>
                                      </p:to>
                                    </p:set>
                                    <p:anim calcmode="lin" valueType="num">
                                      <p:cBhvr>
                                        <p:cTn id="47" dur="500" fill="hold"/>
                                        <p:tgtEl>
                                          <p:spTgt spid="9"/>
                                        </p:tgtEl>
                                        <p:attrNameLst>
                                          <p:attrName>drawProgress</p:attrName>
                                        </p:attrNameLst>
                                      </p:cBhvr>
                                      <p:tavLst>
                                        <p:tav tm="0">
                                          <p:val>
                                            <p:fltVal val="0"/>
                                          </p:val>
                                        </p:tav>
                                        <p:tav tm="100000">
                                          <p:val>
                                            <p:fltVal val="1"/>
                                          </p:val>
                                        </p:tav>
                                      </p:tavLst>
                                    </p:anim>
                                  </p:childTnLst>
                                </p:cTn>
                              </p:par>
                              <p:par>
                                <p:cTn id="48" presetID="63" presetClass="entr" presetSubtype="0" fill="hold" nodeType="withEffect">
                                  <p:stCondLst>
                                    <p:cond delay="0"/>
                                  </p:stCondLst>
                                  <p:childTnLst>
                                    <p:set>
                                      <p:cBhvr>
                                        <p:cTn id="49" dur="1" fill="hold">
                                          <p:stCondLst>
                                            <p:cond delay="0"/>
                                          </p:stCondLst>
                                        </p:cTn>
                                        <p:tgtEl>
                                          <p:spTgt spid="12"/>
                                        </p:tgtEl>
                                        <p:attrNameLst>
                                          <p:attrName>style.visibility</p:attrName>
                                        </p:attrNameLst>
                                      </p:cBhvr>
                                      <p:to>
                                        <p:strVal val="visible"/>
                                      </p:to>
                                    </p:set>
                                    <p:anim calcmode="lin" valueType="num">
                                      <p:cBhvr>
                                        <p:cTn id="50" dur="500" fill="hold"/>
                                        <p:tgtEl>
                                          <p:spTgt spid="12"/>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allAtOnce"/>
      <p:bldP spid="6" grpId="0"/>
      <p:bldP spid="6" grpId="1"/>
      <p:bldP spid="13" grpId="0"/>
      <p:bldP spid="16" grpId="0"/>
    </p:bldLst>
  </p:timing>
</p:sld>
</file>

<file path=ppt/theme/theme1.xml><?xml version="1.0" encoding="utf-8"?>
<a:theme xmlns:a="http://schemas.openxmlformats.org/drawingml/2006/main" name="SlidesMania">
  <a:themeElements>
    <a:clrScheme name="Custom 3">
      <a:dk1>
        <a:srgbClr val="1E1E1F"/>
      </a:dk1>
      <a:lt1>
        <a:srgbClr val="1E1E1F"/>
      </a:lt1>
      <a:dk2>
        <a:srgbClr val="F0F5F5"/>
      </a:dk2>
      <a:lt2>
        <a:srgbClr val="2D2D30"/>
      </a:lt2>
      <a:accent1>
        <a:srgbClr val="2D2D30"/>
      </a:accent1>
      <a:accent2>
        <a:srgbClr val="F0F5F5"/>
      </a:accent2>
      <a:accent3>
        <a:srgbClr val="3E3E42"/>
      </a:accent3>
      <a:accent4>
        <a:srgbClr val="9CDCFE"/>
      </a:accent4>
      <a:accent5>
        <a:srgbClr val="F0F5F5"/>
      </a:accent5>
      <a:accent6>
        <a:srgbClr val="F0F5F5"/>
      </a:accent6>
      <a:hlink>
        <a:srgbClr val="3C77D8"/>
      </a:hlink>
      <a:folHlink>
        <a:srgbClr val="31EB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2429</TotalTime>
  <Words>1446</Words>
  <Application>Microsoft Office PowerPoint</Application>
  <PresentationFormat>Widescreen</PresentationFormat>
  <Paragraphs>339</Paragraphs>
  <Slides>48</Slides>
  <Notes>26</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48</vt:i4>
      </vt:variant>
    </vt:vector>
  </HeadingPairs>
  <TitlesOfParts>
    <vt:vector size="61" baseType="lpstr">
      <vt:lpstr>Poppins</vt:lpstr>
      <vt:lpstr>Homemade Apple</vt:lpstr>
      <vt:lpstr>Abril Fatface</vt:lpstr>
      <vt:lpstr>Segoe UI Semibold</vt:lpstr>
      <vt:lpstr>Griffy</vt:lpstr>
      <vt:lpstr>Catamaran</vt:lpstr>
      <vt:lpstr>Ubuntu Condensed</vt:lpstr>
      <vt:lpstr>Barlow Condensed</vt:lpstr>
      <vt:lpstr>Calibri</vt:lpstr>
      <vt:lpstr>Segoe UI</vt:lpstr>
      <vt:lpstr>Arial</vt:lpstr>
      <vt:lpstr>Aldrich</vt:lpstr>
      <vt:lpstr>SlidesMania</vt:lpstr>
      <vt:lpstr>Security Pitfalls for Workload Identities in Azure</vt:lpstr>
      <vt:lpstr>PowerPoint Presentation</vt:lpstr>
      <vt:lpstr>PowerPoint Presentation</vt:lpstr>
      <vt:lpstr>PowerPoint Presentation</vt:lpstr>
      <vt:lpstr>PowerPoint Presentation</vt:lpstr>
      <vt:lpstr>PLACEHOLDER – THANK SPONSORS AND REMINDER TO EVALUATE THE SESSION AFTERWARDS</vt:lpstr>
      <vt:lpstr>Session Overview </vt:lpstr>
      <vt:lpstr>Identity Types</vt:lpstr>
      <vt:lpstr>Identity</vt:lpstr>
      <vt:lpstr>Identity</vt:lpstr>
      <vt:lpstr>PowerPoint Presentation</vt:lpstr>
      <vt:lpstr>PowerPoint Presentation</vt:lpstr>
      <vt:lpstr>Identity</vt:lpstr>
      <vt:lpstr>PowerPoint Presentation</vt:lpstr>
      <vt:lpstr>PowerPoint Presentation</vt:lpstr>
      <vt:lpstr>Security Pitfalls</vt:lpstr>
      <vt:lpstr>Principle of Least Privilege 🔓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Workload ID Premium Features 💎</vt:lpstr>
      <vt:lpstr>Workload ID Premium Features 💎</vt:lpstr>
      <vt:lpstr>Workload ID Premium Features 💎</vt:lpstr>
      <vt:lpstr>Workload ID Premium Features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Principle of Least Privilege 🔒</vt:lpstr>
      <vt:lpstr>Takeaways</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Here goes your presentation title.-</dc:title>
  <dc:creator>Emanuel</dc:creator>
  <cp:lastModifiedBy>Emanuel Palm</cp:lastModifiedBy>
  <cp:revision>342</cp:revision>
  <dcterms:modified xsi:type="dcterms:W3CDTF">2024-02-12T20:16:52Z</dcterms:modified>
</cp:coreProperties>
</file>